
<file path=[Content_Types].xml><?xml version="1.0" encoding="utf-8"?>
<Types xmlns="http://schemas.openxmlformats.org/package/2006/content-types">
  <Override PartName="/_rels/.rels" ContentType="application/vnd.openxmlformats-package.relationships+xml"/>
  <Override PartName="/ppt/slides/_rels/slide21.xml.rels" ContentType="application/vnd.openxmlformats-package.relationships+xml"/>
  <Override PartName="/ppt/slides/_rels/slide20.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22.xml.rels" ContentType="application/vnd.openxmlformats-package.relationships+xml"/>
  <Override PartName="/ppt/slides/_rels/slide14.xml.rels" ContentType="application/vnd.openxmlformats-package.relationships+xml"/>
  <Override PartName="/ppt/slides/_rels/slide13.xml.rels" ContentType="application/vnd.openxmlformats-package.relationships+xml"/>
  <Override PartName="/ppt/slides/_rels/slide19.xml.rels" ContentType="application/vnd.openxmlformats-package.relationships+xml"/>
  <Override PartName="/ppt/slides/_rels/slide12.xml.rels" ContentType="application/vnd.openxmlformats-package.relationships+xml"/>
  <Override PartName="/ppt/slides/_rels/slide18.xml.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7.xml.rels" ContentType="application/vnd.openxmlformats-package.relationships+xml"/>
  <Override PartName="/ppt/slides/_rels/slide10.xml.rels" ContentType="application/vnd.openxmlformats-package.relationships+xml"/>
  <Override PartName="/ppt/slides/slide22.xml" ContentType="application/vnd.openxmlformats-officedocument.presentationml.slide+xml"/>
  <Override PartName="/ppt/slides/slide7.xml" ContentType="application/vnd.openxmlformats-officedocument.presentationml.slide+xml"/>
  <Override PartName="/ppt/slides/slide21.xml" ContentType="application/vnd.openxmlformats-officedocument.presentationml.slide+xml"/>
  <Override PartName="/ppt/slides/slide6.xml" ContentType="application/vnd.openxmlformats-officedocument.presentationml.slide+xml"/>
  <Override PartName="/ppt/slides/slide20.xml" ContentType="application/vnd.openxmlformats-officedocument.presentationml.slide+xml"/>
  <Override PartName="/ppt/slides/slide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17.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36.xml.rels" ContentType="application/vnd.openxmlformats-package.relationships+xml"/>
  <Override PartName="/ppt/slideLayouts/_rels/slideLayout35.xml.rels" ContentType="application/vnd.openxmlformats-package.relationships+xml"/>
  <Override PartName="/ppt/slideLayouts/_rels/slideLayout34.xml.rels" ContentType="application/vnd.openxmlformats-package.relationships+xml"/>
  <Override PartName="/ppt/slideLayouts/_rels/slideLayout30.xml.rels" ContentType="application/vnd.openxmlformats-package.relationships+xml"/>
  <Override PartName="/ppt/slideLayouts/_rels/slideLayout29.xml.rels" ContentType="application/vnd.openxmlformats-package.relationships+xml"/>
  <Override PartName="/ppt/slideLayouts/_rels/slideLayout28.xml.rels" ContentType="application/vnd.openxmlformats-package.relationships+xml"/>
  <Override PartName="/ppt/slideLayouts/_rels/slideLayout26.xml.rels" ContentType="application/vnd.openxmlformats-package.relationships+xml"/>
  <Override PartName="/ppt/slideLayouts/_rels/slideLayout25.xml.rels" ContentType="application/vnd.openxmlformats-package.relationships+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33.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27.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31.xml.rels" ContentType="application/vnd.openxmlformats-package.relationships+xml"/>
  <Override PartName="/ppt/slideLayouts/_rels/slideLayout20.xml.rels" ContentType="application/vnd.openxmlformats-package.relationships+xml"/>
  <Override PartName="/ppt/slideLayouts/_rels/slideLayout32.xml.rels" ContentType="application/vnd.openxmlformats-package.relationships+xml"/>
  <Override PartName="/ppt/slideLayouts/_rels/slideLayout2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ppt/presentation.xml" ContentType="application/vnd.openxmlformats-officedocument.presentationml.presentation.main+xml"/>
  <Override PartName="/ppt/slideMasters/slideMaster3.xml" ContentType="application/vnd.openxmlformats-officedocument.presentationml.slideMaster+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_rels/presentation.xml.rels" ContentType="application/vnd.openxmlformats-package.relationships+xml"/>
  <Override PartName="/ppt/media/image36.jpeg" ContentType="image/jpeg"/>
  <Override PartName="/ppt/media/image35.jpeg" ContentType="image/jpeg"/>
  <Override PartName="/ppt/media/image33.png" ContentType="image/png"/>
  <Override PartName="/ppt/media/image32.png" ContentType="image/png"/>
  <Override PartName="/ppt/media/image31.jpeg" ContentType="image/jpeg"/>
  <Override PartName="/ppt/media/image30.png" ContentType="image/png"/>
  <Override PartName="/ppt/media/image28.png" ContentType="image/png"/>
  <Override PartName="/ppt/media/image27.png" ContentType="image/png"/>
  <Override PartName="/ppt/media/image25.png" ContentType="image/png"/>
  <Override PartName="/ppt/media/image34.jpeg" ContentType="image/jpeg"/>
  <Override PartName="/ppt/media/image24.png" ContentType="image/png"/>
  <Override PartName="/ppt/media/image9.gif" ContentType="image/gif"/>
  <Override PartName="/ppt/media/image23.png" ContentType="image/png"/>
  <Override PartName="/ppt/media/image8.png" ContentType="image/png"/>
  <Override PartName="/ppt/media/image10.png" ContentType="image/png"/>
  <Override PartName="/ppt/media/image38.jpeg" ContentType="image/jpeg"/>
  <Override PartName="/ppt/media/image5.gif" ContentType="image/gif"/>
  <Override PartName="/ppt/media/image29.jpeg" ContentType="image/jpeg"/>
  <Override PartName="/ppt/media/image7.png" ContentType="image/png"/>
  <Override PartName="/ppt/media/image22.png" ContentType="image/png"/>
  <Override PartName="/ppt/media/image1.png" ContentType="image/png"/>
  <Override PartName="/ppt/media/image26.png" ContentType="image/png"/>
  <Override PartName="/ppt/media/image2.gif" ContentType="image/gif"/>
  <Override PartName="/ppt/media/image20.jpeg" ContentType="image/jpeg"/>
  <Override PartName="/ppt/media/image3.png" ContentType="image/png"/>
  <Override PartName="/ppt/media/image4.png" ContentType="image/png"/>
  <Override PartName="/ppt/media/image13.jpeg" ContentType="image/jpeg"/>
  <Override PartName="/ppt/media/image11.png" ContentType="image/png"/>
  <Override PartName="/ppt/media/image37.jpeg" ContentType="image/jpeg"/>
  <Override PartName="/ppt/media/image12.jpeg" ContentType="image/jpeg"/>
  <Override PartName="/ppt/media/image19.png" ContentType="image/png"/>
  <Override PartName="/ppt/media/image6.png" ContentType="image/png"/>
  <Override PartName="/ppt/media/image21.png" ContentType="image/png"/>
  <Override PartName="/ppt/media/image14.jpeg" ContentType="image/jpeg"/>
  <Override PartName="/ppt/media/image15.png" ContentType="image/png"/>
  <Override PartName="/ppt/media/image16.png" ContentType="image/png"/>
  <Override PartName="/ppt/media/image17.png" ContentType="image/png"/>
  <Override PartName="/ppt/media/image18.png" ContentType="image/png"/>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x="10077450" cy="756285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11.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7" name="PlaceHolder 2"/>
          <p:cNvSpPr>
            <a:spLocks noGrp="1"/>
          </p:cNvSpPr>
          <p:nvPr>
            <p:ph type="subTitle"/>
          </p:nvPr>
        </p:nvSpPr>
        <p:spPr>
          <a:xfrm>
            <a:off x="739800" y="2100960"/>
            <a:ext cx="8607600" cy="4385880"/>
          </a:xfrm>
          <a:prstGeom prst="rect">
            <a:avLst/>
          </a:prstGeom>
        </p:spPr>
        <p:txBody>
          <a:bodyPr lIns="0" rIns="0" tIns="0" bIns="0" anchor="ctr"/>
          <a:p>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9" name="PlaceHolder 2"/>
          <p:cNvSpPr>
            <a:spLocks noGrp="1"/>
          </p:cNvSpPr>
          <p:nvPr>
            <p:ph type="body"/>
          </p:nvPr>
        </p:nvSpPr>
        <p:spPr>
          <a:xfrm>
            <a:off x="739800" y="2100960"/>
            <a:ext cx="860760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11" name="PlaceHolder 2"/>
          <p:cNvSpPr>
            <a:spLocks noGrp="1"/>
          </p:cNvSpPr>
          <p:nvPr>
            <p:ph type="body"/>
          </p:nvPr>
        </p:nvSpPr>
        <p:spPr>
          <a:xfrm>
            <a:off x="739800" y="2100960"/>
            <a:ext cx="420048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2" name="PlaceHolder 3"/>
          <p:cNvSpPr>
            <a:spLocks noGrp="1"/>
          </p:cNvSpPr>
          <p:nvPr>
            <p:ph type="body"/>
          </p:nvPr>
        </p:nvSpPr>
        <p:spPr>
          <a:xfrm>
            <a:off x="5150520" y="2100960"/>
            <a:ext cx="420048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739800" y="626760"/>
            <a:ext cx="8607600" cy="5851800"/>
          </a:xfrm>
          <a:prstGeom prst="rect">
            <a:avLst/>
          </a:prstGeom>
        </p:spPr>
        <p:txBody>
          <a:bodyPr lIns="0" rIns="0" tIns="0" bIns="0" anchor="ctr"/>
          <a:p>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16" name="PlaceHolder 2"/>
          <p:cNvSpPr>
            <a:spLocks noGrp="1"/>
          </p:cNvSpPr>
          <p:nvPr>
            <p:ph type="body"/>
          </p:nvPr>
        </p:nvSpPr>
        <p:spPr>
          <a:xfrm>
            <a:off x="73980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3"/>
          <p:cNvSpPr>
            <a:spLocks noGrp="1"/>
          </p:cNvSpPr>
          <p:nvPr>
            <p:ph type="body"/>
          </p:nvPr>
        </p:nvSpPr>
        <p:spPr>
          <a:xfrm>
            <a:off x="739800" y="439200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 name="PlaceHolder 4"/>
          <p:cNvSpPr>
            <a:spLocks noGrp="1"/>
          </p:cNvSpPr>
          <p:nvPr>
            <p:ph type="body"/>
          </p:nvPr>
        </p:nvSpPr>
        <p:spPr>
          <a:xfrm>
            <a:off x="5150520" y="2100960"/>
            <a:ext cx="420048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20" name="PlaceHolder 2"/>
          <p:cNvSpPr>
            <a:spLocks noGrp="1"/>
          </p:cNvSpPr>
          <p:nvPr>
            <p:ph type="body"/>
          </p:nvPr>
        </p:nvSpPr>
        <p:spPr>
          <a:xfrm>
            <a:off x="739800" y="2100960"/>
            <a:ext cx="420048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3"/>
          <p:cNvSpPr>
            <a:spLocks noGrp="1"/>
          </p:cNvSpPr>
          <p:nvPr>
            <p:ph type="body"/>
          </p:nvPr>
        </p:nvSpPr>
        <p:spPr>
          <a:xfrm>
            <a:off x="515052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 name="PlaceHolder 4"/>
          <p:cNvSpPr>
            <a:spLocks noGrp="1"/>
          </p:cNvSpPr>
          <p:nvPr>
            <p:ph type="body"/>
          </p:nvPr>
        </p:nvSpPr>
        <p:spPr>
          <a:xfrm>
            <a:off x="5150520" y="439200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24" name="PlaceHolder 2"/>
          <p:cNvSpPr>
            <a:spLocks noGrp="1"/>
          </p:cNvSpPr>
          <p:nvPr>
            <p:ph type="body"/>
          </p:nvPr>
        </p:nvSpPr>
        <p:spPr>
          <a:xfrm>
            <a:off x="73980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3"/>
          <p:cNvSpPr>
            <a:spLocks noGrp="1"/>
          </p:cNvSpPr>
          <p:nvPr>
            <p:ph type="body"/>
          </p:nvPr>
        </p:nvSpPr>
        <p:spPr>
          <a:xfrm>
            <a:off x="515052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6" name="PlaceHolder 4"/>
          <p:cNvSpPr>
            <a:spLocks noGrp="1"/>
          </p:cNvSpPr>
          <p:nvPr>
            <p:ph type="body"/>
          </p:nvPr>
        </p:nvSpPr>
        <p:spPr>
          <a:xfrm>
            <a:off x="739800" y="4392000"/>
            <a:ext cx="860760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28" name="PlaceHolder 2"/>
          <p:cNvSpPr>
            <a:spLocks noGrp="1"/>
          </p:cNvSpPr>
          <p:nvPr>
            <p:ph type="body"/>
          </p:nvPr>
        </p:nvSpPr>
        <p:spPr>
          <a:xfrm>
            <a:off x="739800" y="2100960"/>
            <a:ext cx="860760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9" name="PlaceHolder 3"/>
          <p:cNvSpPr>
            <a:spLocks noGrp="1"/>
          </p:cNvSpPr>
          <p:nvPr>
            <p:ph type="body"/>
          </p:nvPr>
        </p:nvSpPr>
        <p:spPr>
          <a:xfrm>
            <a:off x="739800" y="4392000"/>
            <a:ext cx="860760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31" name="PlaceHolder 2"/>
          <p:cNvSpPr>
            <a:spLocks noGrp="1"/>
          </p:cNvSpPr>
          <p:nvPr>
            <p:ph type="body"/>
          </p:nvPr>
        </p:nvSpPr>
        <p:spPr>
          <a:xfrm>
            <a:off x="73980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3"/>
          <p:cNvSpPr>
            <a:spLocks noGrp="1"/>
          </p:cNvSpPr>
          <p:nvPr>
            <p:ph type="body"/>
          </p:nvPr>
        </p:nvSpPr>
        <p:spPr>
          <a:xfrm>
            <a:off x="515052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4"/>
          <p:cNvSpPr>
            <a:spLocks noGrp="1"/>
          </p:cNvSpPr>
          <p:nvPr>
            <p:ph type="body"/>
          </p:nvPr>
        </p:nvSpPr>
        <p:spPr>
          <a:xfrm>
            <a:off x="5150520" y="439200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4" name="PlaceHolder 5"/>
          <p:cNvSpPr>
            <a:spLocks noGrp="1"/>
          </p:cNvSpPr>
          <p:nvPr>
            <p:ph type="body"/>
          </p:nvPr>
        </p:nvSpPr>
        <p:spPr>
          <a:xfrm>
            <a:off x="739800" y="439200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36" name="PlaceHolder 2"/>
          <p:cNvSpPr>
            <a:spLocks noGrp="1"/>
          </p:cNvSpPr>
          <p:nvPr>
            <p:ph type="body"/>
          </p:nvPr>
        </p:nvSpPr>
        <p:spPr>
          <a:xfrm>
            <a:off x="739800" y="2100960"/>
            <a:ext cx="860760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3"/>
          <p:cNvSpPr>
            <a:spLocks noGrp="1"/>
          </p:cNvSpPr>
          <p:nvPr>
            <p:ph type="body"/>
          </p:nvPr>
        </p:nvSpPr>
        <p:spPr>
          <a:xfrm>
            <a:off x="739800" y="2100960"/>
            <a:ext cx="860760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38" name="" descr=""/>
          <p:cNvPicPr/>
          <p:nvPr/>
        </p:nvPicPr>
        <p:blipFill>
          <a:blip r:embed="rId2"/>
          <a:stretch/>
        </p:blipFill>
        <p:spPr>
          <a:xfrm>
            <a:off x="2295000" y="2100600"/>
            <a:ext cx="5496840" cy="4385880"/>
          </a:xfrm>
          <a:prstGeom prst="rect">
            <a:avLst/>
          </a:prstGeom>
          <a:ln>
            <a:noFill/>
          </a:ln>
        </p:spPr>
      </p:pic>
      <p:pic>
        <p:nvPicPr>
          <p:cNvPr id="39" name="" descr=""/>
          <p:cNvPicPr/>
          <p:nvPr/>
        </p:nvPicPr>
        <p:blipFill>
          <a:blip r:embed="rId3"/>
          <a:stretch/>
        </p:blipFill>
        <p:spPr>
          <a:xfrm>
            <a:off x="2295000" y="2100600"/>
            <a:ext cx="5496840" cy="438588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49" name="PlaceHolder 2"/>
          <p:cNvSpPr>
            <a:spLocks noGrp="1"/>
          </p:cNvSpPr>
          <p:nvPr>
            <p:ph type="subTitle"/>
          </p:nvPr>
        </p:nvSpPr>
        <p:spPr>
          <a:xfrm>
            <a:off x="739800" y="2100960"/>
            <a:ext cx="8607600" cy="4385880"/>
          </a:xfrm>
          <a:prstGeom prst="rect">
            <a:avLst/>
          </a:prstGeom>
        </p:spPr>
        <p:txBody>
          <a:bodyPr lIns="0" rIns="0" tIns="0" bIns="0" anchor="ctr"/>
          <a:p>
            <a:endParaRPr b="0" lang="en-US"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51" name="PlaceHolder 2"/>
          <p:cNvSpPr>
            <a:spLocks noGrp="1"/>
          </p:cNvSpPr>
          <p:nvPr>
            <p:ph type="body"/>
          </p:nvPr>
        </p:nvSpPr>
        <p:spPr>
          <a:xfrm>
            <a:off x="739800" y="2100960"/>
            <a:ext cx="860760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53" name="PlaceHolder 2"/>
          <p:cNvSpPr>
            <a:spLocks noGrp="1"/>
          </p:cNvSpPr>
          <p:nvPr>
            <p:ph type="body"/>
          </p:nvPr>
        </p:nvSpPr>
        <p:spPr>
          <a:xfrm>
            <a:off x="739800" y="2100960"/>
            <a:ext cx="420048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4" name="PlaceHolder 3"/>
          <p:cNvSpPr>
            <a:spLocks noGrp="1"/>
          </p:cNvSpPr>
          <p:nvPr>
            <p:ph type="body"/>
          </p:nvPr>
        </p:nvSpPr>
        <p:spPr>
          <a:xfrm>
            <a:off x="5150520" y="2100960"/>
            <a:ext cx="420048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739800" y="626760"/>
            <a:ext cx="8607600" cy="5851800"/>
          </a:xfrm>
          <a:prstGeom prst="rect">
            <a:avLst/>
          </a:prstGeom>
        </p:spPr>
        <p:txBody>
          <a:bodyPr lIns="0" rIns="0" tIns="0" bIns="0" anchor="ctr"/>
          <a:p>
            <a:endParaRPr b="0" lang="en-US"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58" name="PlaceHolder 2"/>
          <p:cNvSpPr>
            <a:spLocks noGrp="1"/>
          </p:cNvSpPr>
          <p:nvPr>
            <p:ph type="body"/>
          </p:nvPr>
        </p:nvSpPr>
        <p:spPr>
          <a:xfrm>
            <a:off x="73980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9" name="PlaceHolder 3"/>
          <p:cNvSpPr>
            <a:spLocks noGrp="1"/>
          </p:cNvSpPr>
          <p:nvPr>
            <p:ph type="body"/>
          </p:nvPr>
        </p:nvSpPr>
        <p:spPr>
          <a:xfrm>
            <a:off x="739800" y="439200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0" name="PlaceHolder 4"/>
          <p:cNvSpPr>
            <a:spLocks noGrp="1"/>
          </p:cNvSpPr>
          <p:nvPr>
            <p:ph type="body"/>
          </p:nvPr>
        </p:nvSpPr>
        <p:spPr>
          <a:xfrm>
            <a:off x="5150520" y="2100960"/>
            <a:ext cx="420048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62" name="PlaceHolder 2"/>
          <p:cNvSpPr>
            <a:spLocks noGrp="1"/>
          </p:cNvSpPr>
          <p:nvPr>
            <p:ph type="body"/>
          </p:nvPr>
        </p:nvSpPr>
        <p:spPr>
          <a:xfrm>
            <a:off x="739800" y="2100960"/>
            <a:ext cx="420048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3" name="PlaceHolder 3"/>
          <p:cNvSpPr>
            <a:spLocks noGrp="1"/>
          </p:cNvSpPr>
          <p:nvPr>
            <p:ph type="body"/>
          </p:nvPr>
        </p:nvSpPr>
        <p:spPr>
          <a:xfrm>
            <a:off x="515052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4" name="PlaceHolder 4"/>
          <p:cNvSpPr>
            <a:spLocks noGrp="1"/>
          </p:cNvSpPr>
          <p:nvPr>
            <p:ph type="body"/>
          </p:nvPr>
        </p:nvSpPr>
        <p:spPr>
          <a:xfrm>
            <a:off x="5150520" y="439200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66" name="PlaceHolder 2"/>
          <p:cNvSpPr>
            <a:spLocks noGrp="1"/>
          </p:cNvSpPr>
          <p:nvPr>
            <p:ph type="body"/>
          </p:nvPr>
        </p:nvSpPr>
        <p:spPr>
          <a:xfrm>
            <a:off x="73980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7" name="PlaceHolder 3"/>
          <p:cNvSpPr>
            <a:spLocks noGrp="1"/>
          </p:cNvSpPr>
          <p:nvPr>
            <p:ph type="body"/>
          </p:nvPr>
        </p:nvSpPr>
        <p:spPr>
          <a:xfrm>
            <a:off x="515052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8" name="PlaceHolder 4"/>
          <p:cNvSpPr>
            <a:spLocks noGrp="1"/>
          </p:cNvSpPr>
          <p:nvPr>
            <p:ph type="body"/>
          </p:nvPr>
        </p:nvSpPr>
        <p:spPr>
          <a:xfrm>
            <a:off x="739800" y="4392000"/>
            <a:ext cx="860760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70" name="PlaceHolder 2"/>
          <p:cNvSpPr>
            <a:spLocks noGrp="1"/>
          </p:cNvSpPr>
          <p:nvPr>
            <p:ph type="body"/>
          </p:nvPr>
        </p:nvSpPr>
        <p:spPr>
          <a:xfrm>
            <a:off x="739800" y="2100960"/>
            <a:ext cx="860760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1" name="PlaceHolder 3"/>
          <p:cNvSpPr>
            <a:spLocks noGrp="1"/>
          </p:cNvSpPr>
          <p:nvPr>
            <p:ph type="body"/>
          </p:nvPr>
        </p:nvSpPr>
        <p:spPr>
          <a:xfrm>
            <a:off x="739800" y="4392000"/>
            <a:ext cx="860760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73" name="PlaceHolder 2"/>
          <p:cNvSpPr>
            <a:spLocks noGrp="1"/>
          </p:cNvSpPr>
          <p:nvPr>
            <p:ph type="body"/>
          </p:nvPr>
        </p:nvSpPr>
        <p:spPr>
          <a:xfrm>
            <a:off x="73980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4" name="PlaceHolder 3"/>
          <p:cNvSpPr>
            <a:spLocks noGrp="1"/>
          </p:cNvSpPr>
          <p:nvPr>
            <p:ph type="body"/>
          </p:nvPr>
        </p:nvSpPr>
        <p:spPr>
          <a:xfrm>
            <a:off x="515052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5" name="PlaceHolder 4"/>
          <p:cNvSpPr>
            <a:spLocks noGrp="1"/>
          </p:cNvSpPr>
          <p:nvPr>
            <p:ph type="body"/>
          </p:nvPr>
        </p:nvSpPr>
        <p:spPr>
          <a:xfrm>
            <a:off x="5150520" y="439200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6" name="PlaceHolder 5"/>
          <p:cNvSpPr>
            <a:spLocks noGrp="1"/>
          </p:cNvSpPr>
          <p:nvPr>
            <p:ph type="body"/>
          </p:nvPr>
        </p:nvSpPr>
        <p:spPr>
          <a:xfrm>
            <a:off x="739800" y="439200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78" name="PlaceHolder 2"/>
          <p:cNvSpPr>
            <a:spLocks noGrp="1"/>
          </p:cNvSpPr>
          <p:nvPr>
            <p:ph type="body"/>
          </p:nvPr>
        </p:nvSpPr>
        <p:spPr>
          <a:xfrm>
            <a:off x="739800" y="2100960"/>
            <a:ext cx="860760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9" name="PlaceHolder 3"/>
          <p:cNvSpPr>
            <a:spLocks noGrp="1"/>
          </p:cNvSpPr>
          <p:nvPr>
            <p:ph type="body"/>
          </p:nvPr>
        </p:nvSpPr>
        <p:spPr>
          <a:xfrm>
            <a:off x="739800" y="2100960"/>
            <a:ext cx="860760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80" name="" descr=""/>
          <p:cNvPicPr/>
          <p:nvPr/>
        </p:nvPicPr>
        <p:blipFill>
          <a:blip r:embed="rId2"/>
          <a:stretch/>
        </p:blipFill>
        <p:spPr>
          <a:xfrm>
            <a:off x="2295000" y="2100600"/>
            <a:ext cx="5496840" cy="4385880"/>
          </a:xfrm>
          <a:prstGeom prst="rect">
            <a:avLst/>
          </a:prstGeom>
          <a:ln>
            <a:noFill/>
          </a:ln>
        </p:spPr>
      </p:pic>
      <p:pic>
        <p:nvPicPr>
          <p:cNvPr id="81" name="" descr=""/>
          <p:cNvPicPr/>
          <p:nvPr/>
        </p:nvPicPr>
        <p:blipFill>
          <a:blip r:embed="rId3"/>
          <a:stretch/>
        </p:blipFill>
        <p:spPr>
          <a:xfrm>
            <a:off x="2295000" y="2100600"/>
            <a:ext cx="5496840" cy="438588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9"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90" name="PlaceHolder 2"/>
          <p:cNvSpPr>
            <a:spLocks noGrp="1"/>
          </p:cNvSpPr>
          <p:nvPr>
            <p:ph type="subTitle"/>
          </p:nvPr>
        </p:nvSpPr>
        <p:spPr>
          <a:xfrm>
            <a:off x="739800" y="2100960"/>
            <a:ext cx="8607600" cy="4385880"/>
          </a:xfrm>
          <a:prstGeom prst="rect">
            <a:avLst/>
          </a:prstGeom>
        </p:spPr>
        <p:txBody>
          <a:bodyPr lIns="0" rIns="0" tIns="0" bIns="0" anchor="ctr"/>
          <a:p>
            <a:endParaRPr b="0" lang="en-US"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92" name="PlaceHolder 2"/>
          <p:cNvSpPr>
            <a:spLocks noGrp="1"/>
          </p:cNvSpPr>
          <p:nvPr>
            <p:ph type="body"/>
          </p:nvPr>
        </p:nvSpPr>
        <p:spPr>
          <a:xfrm>
            <a:off x="739800" y="2100960"/>
            <a:ext cx="860760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94" name="PlaceHolder 2"/>
          <p:cNvSpPr>
            <a:spLocks noGrp="1"/>
          </p:cNvSpPr>
          <p:nvPr>
            <p:ph type="body"/>
          </p:nvPr>
        </p:nvSpPr>
        <p:spPr>
          <a:xfrm>
            <a:off x="739800" y="2100960"/>
            <a:ext cx="420048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95" name="PlaceHolder 3"/>
          <p:cNvSpPr>
            <a:spLocks noGrp="1"/>
          </p:cNvSpPr>
          <p:nvPr>
            <p:ph type="body"/>
          </p:nvPr>
        </p:nvSpPr>
        <p:spPr>
          <a:xfrm>
            <a:off x="5150520" y="2100960"/>
            <a:ext cx="420048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6"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7" name="PlaceHolder 1"/>
          <p:cNvSpPr>
            <a:spLocks noGrp="1"/>
          </p:cNvSpPr>
          <p:nvPr>
            <p:ph type="subTitle"/>
          </p:nvPr>
        </p:nvSpPr>
        <p:spPr>
          <a:xfrm>
            <a:off x="739800" y="626760"/>
            <a:ext cx="8607600" cy="5851800"/>
          </a:xfrm>
          <a:prstGeom prst="rect">
            <a:avLst/>
          </a:prstGeom>
        </p:spPr>
        <p:txBody>
          <a:bodyPr lIns="0" rIns="0" tIns="0" bIns="0" anchor="ctr"/>
          <a:p>
            <a:endParaRPr b="0" lang="en-US"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99" name="PlaceHolder 2"/>
          <p:cNvSpPr>
            <a:spLocks noGrp="1"/>
          </p:cNvSpPr>
          <p:nvPr>
            <p:ph type="body"/>
          </p:nvPr>
        </p:nvSpPr>
        <p:spPr>
          <a:xfrm>
            <a:off x="73980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0" name="PlaceHolder 3"/>
          <p:cNvSpPr>
            <a:spLocks noGrp="1"/>
          </p:cNvSpPr>
          <p:nvPr>
            <p:ph type="body"/>
          </p:nvPr>
        </p:nvSpPr>
        <p:spPr>
          <a:xfrm>
            <a:off x="739800" y="439200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1" name="PlaceHolder 4"/>
          <p:cNvSpPr>
            <a:spLocks noGrp="1"/>
          </p:cNvSpPr>
          <p:nvPr>
            <p:ph type="body"/>
          </p:nvPr>
        </p:nvSpPr>
        <p:spPr>
          <a:xfrm>
            <a:off x="5150520" y="2100960"/>
            <a:ext cx="420048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103" name="PlaceHolder 2"/>
          <p:cNvSpPr>
            <a:spLocks noGrp="1"/>
          </p:cNvSpPr>
          <p:nvPr>
            <p:ph type="body"/>
          </p:nvPr>
        </p:nvSpPr>
        <p:spPr>
          <a:xfrm>
            <a:off x="739800" y="2100960"/>
            <a:ext cx="420048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4" name="PlaceHolder 3"/>
          <p:cNvSpPr>
            <a:spLocks noGrp="1"/>
          </p:cNvSpPr>
          <p:nvPr>
            <p:ph type="body"/>
          </p:nvPr>
        </p:nvSpPr>
        <p:spPr>
          <a:xfrm>
            <a:off x="515052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5" name="PlaceHolder 4"/>
          <p:cNvSpPr>
            <a:spLocks noGrp="1"/>
          </p:cNvSpPr>
          <p:nvPr>
            <p:ph type="body"/>
          </p:nvPr>
        </p:nvSpPr>
        <p:spPr>
          <a:xfrm>
            <a:off x="5150520" y="439200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107" name="PlaceHolder 2"/>
          <p:cNvSpPr>
            <a:spLocks noGrp="1"/>
          </p:cNvSpPr>
          <p:nvPr>
            <p:ph type="body"/>
          </p:nvPr>
        </p:nvSpPr>
        <p:spPr>
          <a:xfrm>
            <a:off x="73980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8" name="PlaceHolder 3"/>
          <p:cNvSpPr>
            <a:spLocks noGrp="1"/>
          </p:cNvSpPr>
          <p:nvPr>
            <p:ph type="body"/>
          </p:nvPr>
        </p:nvSpPr>
        <p:spPr>
          <a:xfrm>
            <a:off x="515052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9" name="PlaceHolder 4"/>
          <p:cNvSpPr>
            <a:spLocks noGrp="1"/>
          </p:cNvSpPr>
          <p:nvPr>
            <p:ph type="body"/>
          </p:nvPr>
        </p:nvSpPr>
        <p:spPr>
          <a:xfrm>
            <a:off x="739800" y="4392000"/>
            <a:ext cx="860760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111" name="PlaceHolder 2"/>
          <p:cNvSpPr>
            <a:spLocks noGrp="1"/>
          </p:cNvSpPr>
          <p:nvPr>
            <p:ph type="body"/>
          </p:nvPr>
        </p:nvSpPr>
        <p:spPr>
          <a:xfrm>
            <a:off x="739800" y="2100960"/>
            <a:ext cx="860760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2" name="PlaceHolder 3"/>
          <p:cNvSpPr>
            <a:spLocks noGrp="1"/>
          </p:cNvSpPr>
          <p:nvPr>
            <p:ph type="body"/>
          </p:nvPr>
        </p:nvSpPr>
        <p:spPr>
          <a:xfrm>
            <a:off x="739800" y="4392000"/>
            <a:ext cx="860760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114" name="PlaceHolder 2"/>
          <p:cNvSpPr>
            <a:spLocks noGrp="1"/>
          </p:cNvSpPr>
          <p:nvPr>
            <p:ph type="body"/>
          </p:nvPr>
        </p:nvSpPr>
        <p:spPr>
          <a:xfrm>
            <a:off x="73980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5" name="PlaceHolder 3"/>
          <p:cNvSpPr>
            <a:spLocks noGrp="1"/>
          </p:cNvSpPr>
          <p:nvPr>
            <p:ph type="body"/>
          </p:nvPr>
        </p:nvSpPr>
        <p:spPr>
          <a:xfrm>
            <a:off x="5150520" y="210096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6" name="PlaceHolder 4"/>
          <p:cNvSpPr>
            <a:spLocks noGrp="1"/>
          </p:cNvSpPr>
          <p:nvPr>
            <p:ph type="body"/>
          </p:nvPr>
        </p:nvSpPr>
        <p:spPr>
          <a:xfrm>
            <a:off x="5150520" y="439200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7" name="PlaceHolder 5"/>
          <p:cNvSpPr>
            <a:spLocks noGrp="1"/>
          </p:cNvSpPr>
          <p:nvPr>
            <p:ph type="body"/>
          </p:nvPr>
        </p:nvSpPr>
        <p:spPr>
          <a:xfrm>
            <a:off x="739800" y="4392000"/>
            <a:ext cx="4200480" cy="209196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739800" y="626760"/>
            <a:ext cx="8607600" cy="1262160"/>
          </a:xfrm>
          <a:prstGeom prst="rect">
            <a:avLst/>
          </a:prstGeom>
        </p:spPr>
        <p:txBody>
          <a:bodyPr lIns="0" rIns="0" tIns="0" bIns="0" anchor="ctr"/>
          <a:p>
            <a:pPr algn="ctr"/>
            <a:endParaRPr b="0" lang="en-US" sz="5400" spc="-1" strike="noStrike">
              <a:solidFill>
                <a:srgbClr val="000000"/>
              </a:solidFill>
              <a:uFill>
                <a:solidFill>
                  <a:srgbClr val="ffffff"/>
                </a:solidFill>
              </a:uFill>
              <a:latin typeface="Arial"/>
            </a:endParaRPr>
          </a:p>
        </p:txBody>
      </p:sp>
      <p:sp>
        <p:nvSpPr>
          <p:cNvPr id="119" name="PlaceHolder 2"/>
          <p:cNvSpPr>
            <a:spLocks noGrp="1"/>
          </p:cNvSpPr>
          <p:nvPr>
            <p:ph type="body"/>
          </p:nvPr>
        </p:nvSpPr>
        <p:spPr>
          <a:xfrm>
            <a:off x="739800" y="2100960"/>
            <a:ext cx="860760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20" name="PlaceHolder 3"/>
          <p:cNvSpPr>
            <a:spLocks noGrp="1"/>
          </p:cNvSpPr>
          <p:nvPr>
            <p:ph type="body"/>
          </p:nvPr>
        </p:nvSpPr>
        <p:spPr>
          <a:xfrm>
            <a:off x="739800" y="2100960"/>
            <a:ext cx="8607600" cy="438588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121" name="" descr=""/>
          <p:cNvPicPr/>
          <p:nvPr/>
        </p:nvPicPr>
        <p:blipFill>
          <a:blip r:embed="rId2"/>
          <a:stretch/>
        </p:blipFill>
        <p:spPr>
          <a:xfrm>
            <a:off x="2295000" y="2100600"/>
            <a:ext cx="5496840" cy="4385880"/>
          </a:xfrm>
          <a:prstGeom prst="rect">
            <a:avLst/>
          </a:prstGeom>
          <a:ln>
            <a:noFill/>
          </a:ln>
        </p:spPr>
      </p:pic>
      <p:pic>
        <p:nvPicPr>
          <p:cNvPr id="122" name="" descr=""/>
          <p:cNvPicPr/>
          <p:nvPr/>
        </p:nvPicPr>
        <p:blipFill>
          <a:blip r:embed="rId3"/>
          <a:stretch/>
        </p:blipFill>
        <p:spPr>
          <a:xfrm>
            <a:off x="2295000" y="2100600"/>
            <a:ext cx="5496840" cy="438588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gif"/><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5.gif"/><Relationship Id="rId3" Type="http://schemas.openxmlformats.org/officeDocument/2006/relationships/image" Target="../media/image6.png"/><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slideLayout" Target="../slideLayouts/slideLayout18.xml"/><Relationship Id="rId10" Type="http://schemas.openxmlformats.org/officeDocument/2006/relationships/slideLayout" Target="../slideLayouts/slideLayout19.xml"/><Relationship Id="rId11" Type="http://schemas.openxmlformats.org/officeDocument/2006/relationships/slideLayout" Target="../slideLayouts/slideLayout20.xml"/><Relationship Id="rId12" Type="http://schemas.openxmlformats.org/officeDocument/2006/relationships/slideLayout" Target="../slideLayouts/slideLayout21.xml"/><Relationship Id="rId13" Type="http://schemas.openxmlformats.org/officeDocument/2006/relationships/slideLayout" Target="../slideLayouts/slideLayout22.xml"/><Relationship Id="rId14" Type="http://schemas.openxmlformats.org/officeDocument/2006/relationships/slideLayout" Target="../slideLayouts/slideLayout23.xml"/><Relationship Id="rId15"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9.gif"/><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739800" y="401040"/>
            <a:ext cx="8602920" cy="1711440"/>
          </a:xfrm>
          <a:prstGeom prst="rect">
            <a:avLst/>
          </a:prstGeom>
        </p:spPr>
        <p:txBody>
          <a:bodyPr lIns="0" rIns="0" tIns="0" bIns="0" anchor="ctr"/>
          <a:p>
            <a:pPr algn="ctr"/>
            <a:r>
              <a:rPr b="0" lang="en-US" sz="5400" spc="-1" strike="noStrike">
                <a:solidFill>
                  <a:srgbClr val="000000"/>
                </a:solidFill>
                <a:uFill>
                  <a:solidFill>
                    <a:srgbClr val="ffffff"/>
                  </a:solidFill>
                </a:uFill>
                <a:latin typeface="Arial"/>
              </a:rPr>
              <a:t>Click to edit the title text format</a:t>
            </a:r>
            <a:endParaRPr b="0" lang="en-US" sz="5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739800" y="2100960"/>
            <a:ext cx="8602920" cy="4385880"/>
          </a:xfrm>
          <a:prstGeom prst="rect">
            <a:avLst/>
          </a:prstGeom>
        </p:spPr>
        <p:txBody>
          <a:bodyPr lIns="0" rIns="0" tIns="0" bIns="0"/>
          <a:p>
            <a:pPr marL="43164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3280" indent="-28728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5280" indent="-216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6920" indent="-21564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5892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15892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215892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CustomShape 3"/>
          <p:cNvSpPr/>
          <p:nvPr/>
        </p:nvSpPr>
        <p:spPr>
          <a:xfrm>
            <a:off x="0" y="7481880"/>
            <a:ext cx="10077840" cy="78120"/>
          </a:xfrm>
          <a:custGeom>
            <a:avLst/>
            <a:gdLst/>
            <a:ahLst/>
            <a:rect l="0" t="0" r="r" b="b"/>
            <a:pathLst>
              <a:path w="27996" h="219">
                <a:moveTo>
                  <a:pt x="4" y="0"/>
                </a:moveTo>
                <a:cubicBezTo>
                  <a:pt x="2" y="0"/>
                  <a:pt x="0" y="2"/>
                  <a:pt x="0" y="4"/>
                </a:cubicBezTo>
                <a:lnTo>
                  <a:pt x="0" y="213"/>
                </a:lnTo>
                <a:cubicBezTo>
                  <a:pt x="0" y="215"/>
                  <a:pt x="2" y="218"/>
                  <a:pt x="4" y="218"/>
                </a:cubicBezTo>
                <a:lnTo>
                  <a:pt x="27990" y="218"/>
                </a:lnTo>
                <a:cubicBezTo>
                  <a:pt x="27992" y="218"/>
                  <a:pt x="27995" y="215"/>
                  <a:pt x="27995" y="213"/>
                </a:cubicBezTo>
                <a:lnTo>
                  <a:pt x="27995" y="4"/>
                </a:lnTo>
                <a:cubicBezTo>
                  <a:pt x="27995" y="2"/>
                  <a:pt x="27992" y="0"/>
                  <a:pt x="27990" y="0"/>
                </a:cubicBezTo>
                <a:lnTo>
                  <a:pt x="4" y="0"/>
                </a:lnTo>
              </a:path>
            </a:pathLst>
          </a:custGeom>
          <a:solidFill>
            <a:srgbClr val="0062b1"/>
          </a:solidFill>
          <a:ln w="9360">
            <a:solidFill>
              <a:srgbClr val="0062b1"/>
            </a:solidFill>
            <a:round/>
          </a:ln>
        </p:spPr>
        <p:style>
          <a:lnRef idx="0"/>
          <a:fillRef idx="0"/>
          <a:effectRef idx="0"/>
          <a:fontRef idx="minor"/>
        </p:style>
      </p:sp>
      <p:pic>
        <p:nvPicPr>
          <p:cNvPr id="3" name="" descr=""/>
          <p:cNvPicPr/>
          <p:nvPr/>
        </p:nvPicPr>
        <p:blipFill>
          <a:blip r:embed="rId2"/>
          <a:stretch/>
        </p:blipFill>
        <p:spPr>
          <a:xfrm>
            <a:off x="360" y="360"/>
            <a:ext cx="1055520" cy="1055520"/>
          </a:xfrm>
          <a:prstGeom prst="rect">
            <a:avLst/>
          </a:prstGeom>
          <a:ln>
            <a:noFill/>
          </a:ln>
        </p:spPr>
      </p:pic>
      <p:pic>
        <p:nvPicPr>
          <p:cNvPr id="4" name="" descr=""/>
          <p:cNvPicPr/>
          <p:nvPr/>
        </p:nvPicPr>
        <p:blipFill>
          <a:blip r:embed="rId3"/>
          <a:stretch/>
        </p:blipFill>
        <p:spPr>
          <a:xfrm>
            <a:off x="6575760" y="12600"/>
            <a:ext cx="3470040" cy="503640"/>
          </a:xfrm>
          <a:prstGeom prst="rect">
            <a:avLst/>
          </a:prstGeom>
          <a:ln>
            <a:noFill/>
          </a:ln>
        </p:spPr>
      </p:pic>
      <p:sp>
        <p:nvSpPr>
          <p:cNvPr id="5" name="PlaceHolder 4"/>
          <p:cNvSpPr>
            <a:spLocks noGrp="1"/>
          </p:cNvSpPr>
          <p:nvPr>
            <p:ph type="sldNum"/>
          </p:nvPr>
        </p:nvSpPr>
        <p:spPr>
          <a:xfrm>
            <a:off x="9144000" y="7085160"/>
            <a:ext cx="787680" cy="325080"/>
          </a:xfrm>
          <a:prstGeom prst="rect">
            <a:avLst/>
          </a:prstGeom>
        </p:spPr>
        <p:txBody>
          <a:bodyPr lIns="0" rIns="0" tIns="0" bIns="0"/>
          <a:p>
            <a:fld id="{589D49F8-2A6A-4FAB-8B07-425FF8F1DA40}" type="slidenum">
              <a:rPr b="0" lang="en-US" sz="1800" spc="-1" strike="noStrike">
                <a:solidFill>
                  <a:srgbClr val="000000"/>
                </a:solidFill>
                <a:uFill>
                  <a:solidFill>
                    <a:srgbClr val="ffffff"/>
                  </a:solidFill>
                </a:uFill>
                <a:latin typeface="Arial"/>
              </a:rPr>
              <a:t>&lt;number&gt;</a:t>
            </a:fld>
            <a:endParaRPr b="0" lang="en-US" sz="18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 name="PlaceHolder 1"/>
          <p:cNvSpPr>
            <a:spLocks noGrp="1"/>
          </p:cNvSpPr>
          <p:nvPr>
            <p:ph type="title"/>
          </p:nvPr>
        </p:nvSpPr>
        <p:spPr>
          <a:xfrm>
            <a:off x="739440" y="626760"/>
            <a:ext cx="8604720" cy="1262520"/>
          </a:xfrm>
          <a:prstGeom prst="rect">
            <a:avLst/>
          </a:prstGeom>
        </p:spPr>
        <p:txBody>
          <a:bodyPr lIns="0" rIns="0" tIns="0" bIns="0" anchor="ctr"/>
          <a:p>
            <a:pPr algn="ctr"/>
            <a:r>
              <a:rPr b="0" lang="en-US" sz="5400" spc="-1" strike="noStrike">
                <a:solidFill>
                  <a:srgbClr val="000000"/>
                </a:solidFill>
                <a:uFill>
                  <a:solidFill>
                    <a:srgbClr val="ffffff"/>
                  </a:solidFill>
                </a:uFill>
                <a:latin typeface="Arial"/>
              </a:rPr>
              <a:t>Click to edit the title</a:t>
            </a:r>
            <a:endParaRPr b="0" lang="en-US" sz="5400" spc="-1" strike="noStrike">
              <a:solidFill>
                <a:srgbClr val="000000"/>
              </a:solidFill>
              <a:uFill>
                <a:solidFill>
                  <a:srgbClr val="ffffff"/>
                </a:solidFill>
              </a:uFill>
              <a:latin typeface="Arial"/>
            </a:endParaRPr>
          </a:p>
        </p:txBody>
      </p:sp>
      <p:sp>
        <p:nvSpPr>
          <p:cNvPr id="41" name="PlaceHolder 2"/>
          <p:cNvSpPr>
            <a:spLocks noGrp="1"/>
          </p:cNvSpPr>
          <p:nvPr>
            <p:ph type="body"/>
          </p:nvPr>
        </p:nvSpPr>
        <p:spPr>
          <a:xfrm>
            <a:off x="739440" y="2101320"/>
            <a:ext cx="8604720" cy="4385880"/>
          </a:xfrm>
          <a:prstGeom prst="rect">
            <a:avLst/>
          </a:prstGeom>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2920" indent="-28764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4200" indent="-21564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5480" indent="-21564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56760" indent="-21564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88040" indent="-21564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19680" indent="-21564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42" name="Rectangle 3"/>
          <p:cNvSpPr/>
          <p:nvPr/>
        </p:nvSpPr>
        <p:spPr>
          <a:xfrm>
            <a:off x="-720" y="7482960"/>
            <a:ext cx="10076760" cy="78120"/>
          </a:xfrm>
          <a:prstGeom prst="rect">
            <a:avLst/>
          </a:prstGeom>
          <a:solidFill>
            <a:srgbClr val="0062b1"/>
          </a:solidFill>
          <a:ln>
            <a:solidFill>
              <a:srgbClr val="0062b1"/>
            </a:solidFill>
          </a:ln>
        </p:spPr>
      </p:sp>
      <p:pic>
        <p:nvPicPr>
          <p:cNvPr id="43" name="" descr=""/>
          <p:cNvPicPr/>
          <p:nvPr/>
        </p:nvPicPr>
        <p:blipFill>
          <a:blip r:embed="rId2"/>
          <a:stretch/>
        </p:blipFill>
        <p:spPr>
          <a:xfrm>
            <a:off x="6359400" y="192240"/>
            <a:ext cx="3470040" cy="503640"/>
          </a:xfrm>
          <a:prstGeom prst="rect">
            <a:avLst/>
          </a:prstGeom>
          <a:ln>
            <a:noFill/>
          </a:ln>
        </p:spPr>
      </p:pic>
      <p:sp>
        <p:nvSpPr>
          <p:cNvPr id="44" name="PlaceHolder 4"/>
          <p:cNvSpPr>
            <a:spLocks noGrp="1"/>
          </p:cNvSpPr>
          <p:nvPr>
            <p:ph type="ftr"/>
          </p:nvPr>
        </p:nvSpPr>
        <p:spPr>
          <a:xfrm>
            <a:off x="3445560" y="6888600"/>
            <a:ext cx="3193920" cy="521280"/>
          </a:xfrm>
          <a:prstGeom prst="rect">
            <a:avLst/>
          </a:prstGeom>
        </p:spPr>
        <p:txBody>
          <a:bodyPr lIns="0" rIns="0" tIns="0" bIns="0"/>
          <a:p>
            <a:pPr algn="ctr"/>
            <a:r>
              <a:rPr b="0" lang="en-US" sz="1400" spc="-1" strike="noStrike">
                <a:solidFill>
                  <a:srgbClr val="000000"/>
                </a:solidFill>
                <a:uFill>
                  <a:solidFill>
                    <a:srgbClr val="ffffff"/>
                  </a:solidFill>
                </a:uFill>
                <a:latin typeface="Arial"/>
              </a:rPr>
              <a:t>&lt;footer&gt;</a:t>
            </a:r>
            <a:endParaRPr b="0" lang="en-US" sz="1400" spc="-1" strike="noStrike">
              <a:solidFill>
                <a:srgbClr val="000000"/>
              </a:solidFill>
              <a:uFill>
                <a:solidFill>
                  <a:srgbClr val="ffffff"/>
                </a:solidFill>
              </a:uFill>
              <a:latin typeface="Times New Roman"/>
            </a:endParaRPr>
          </a:p>
        </p:txBody>
      </p:sp>
      <p:sp>
        <p:nvSpPr>
          <p:cNvPr id="45" name="PlaceHolder 5"/>
          <p:cNvSpPr>
            <a:spLocks noGrp="1"/>
          </p:cNvSpPr>
          <p:nvPr>
            <p:ph type="dt"/>
          </p:nvPr>
        </p:nvSpPr>
        <p:spPr>
          <a:xfrm>
            <a:off x="503280" y="6888600"/>
            <a:ext cx="2347200" cy="521280"/>
          </a:xfrm>
          <a:prstGeom prst="rect">
            <a:avLst/>
          </a:prstGeom>
        </p:spPr>
        <p:txBody>
          <a:bodyPr lIns="0" rIns="0" tIns="0" bIns="0"/>
          <a:p>
            <a:r>
              <a:rPr b="0" lang="en-US" sz="1400" spc="-1" strike="noStrike">
                <a:solidFill>
                  <a:srgbClr val="000000"/>
                </a:solidFill>
                <a:uFill>
                  <a:solidFill>
                    <a:srgbClr val="ffffff"/>
                  </a:solidFill>
                </a:uFill>
                <a:latin typeface="Arial"/>
              </a:rPr>
              <a:t>&lt;date/time&gt;</a:t>
            </a:r>
            <a:endParaRPr b="0" lang="en-US" sz="1400" spc="-1" strike="noStrike">
              <a:solidFill>
                <a:srgbClr val="000000"/>
              </a:solidFill>
              <a:uFill>
                <a:solidFill>
                  <a:srgbClr val="ffffff"/>
                </a:solidFill>
              </a:uFill>
              <a:latin typeface="Times New Roman"/>
            </a:endParaRPr>
          </a:p>
        </p:txBody>
      </p:sp>
      <p:sp>
        <p:nvSpPr>
          <p:cNvPr id="46" name="PlaceHolder 6"/>
          <p:cNvSpPr>
            <a:spLocks noGrp="1"/>
          </p:cNvSpPr>
          <p:nvPr>
            <p:ph type="sldNum"/>
          </p:nvPr>
        </p:nvSpPr>
        <p:spPr>
          <a:xfrm>
            <a:off x="7224480" y="6888600"/>
            <a:ext cx="2347200" cy="521280"/>
          </a:xfrm>
          <a:prstGeom prst="rect">
            <a:avLst/>
          </a:prstGeom>
        </p:spPr>
        <p:txBody>
          <a:bodyPr lIns="0" rIns="0" tIns="0" bIns="0"/>
          <a:p>
            <a:pPr algn="r"/>
            <a:fld id="{6593053B-3D79-4529-B525-84B003870437}"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pic>
        <p:nvPicPr>
          <p:cNvPr id="47" name="" descr=""/>
          <p:cNvPicPr/>
          <p:nvPr/>
        </p:nvPicPr>
        <p:blipFill>
          <a:blip r:embed="rId3"/>
          <a:stretch/>
        </p:blipFill>
        <p:spPr>
          <a:xfrm>
            <a:off x="360" y="360"/>
            <a:ext cx="1055520" cy="1055520"/>
          </a:xfrm>
          <a:prstGeom prst="rect">
            <a:avLst/>
          </a:prstGeom>
          <a:ln>
            <a:noFill/>
          </a:ln>
        </p:spPr>
      </p:pic>
    </p:spTree>
  </p:cSld>
  <p:clrMap bg1="lt1" bg2="lt2" tx1="dk1" tx2="dk2" accent1="accent1" accent2="accent2" accent3="accent3" accent4="accent4" accent5="accent5" accent6="accent6" hlink="hlink" folHlink="folHlink"/>
  <p:sldLayoutIdLst>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title"/>
          </p:nvPr>
        </p:nvSpPr>
        <p:spPr>
          <a:xfrm>
            <a:off x="739800" y="626760"/>
            <a:ext cx="8607600" cy="1262160"/>
          </a:xfrm>
          <a:prstGeom prst="rect">
            <a:avLst/>
          </a:prstGeom>
        </p:spPr>
        <p:txBody>
          <a:bodyPr lIns="0" rIns="0" tIns="0" bIns="0" anchor="ctr"/>
          <a:p>
            <a:pPr algn="ctr"/>
            <a:r>
              <a:rPr b="0" lang="en-US" sz="5400" spc="-1" strike="noStrike">
                <a:solidFill>
                  <a:srgbClr val="000000"/>
                </a:solidFill>
                <a:uFill>
                  <a:solidFill>
                    <a:srgbClr val="ffffff"/>
                  </a:solidFill>
                </a:uFill>
                <a:latin typeface="Arial"/>
              </a:rPr>
              <a:t>Click to edit the title</a:t>
            </a:r>
            <a:endParaRPr b="0" lang="en-US" sz="5400" spc="-1" strike="noStrike">
              <a:solidFill>
                <a:srgbClr val="000000"/>
              </a:solidFill>
              <a:uFill>
                <a:solidFill>
                  <a:srgbClr val="ffffff"/>
                </a:solidFill>
              </a:uFill>
              <a:latin typeface="Arial"/>
            </a:endParaRPr>
          </a:p>
        </p:txBody>
      </p:sp>
      <p:sp>
        <p:nvSpPr>
          <p:cNvPr id="83" name="PlaceHolder 2"/>
          <p:cNvSpPr>
            <a:spLocks noGrp="1"/>
          </p:cNvSpPr>
          <p:nvPr>
            <p:ph type="body"/>
          </p:nvPr>
        </p:nvSpPr>
        <p:spPr>
          <a:xfrm>
            <a:off x="739800" y="2100960"/>
            <a:ext cx="8607600" cy="4385880"/>
          </a:xfrm>
          <a:prstGeom prst="rect">
            <a:avLst/>
          </a:prstGeom>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84" name="Rectangle 3"/>
          <p:cNvSpPr/>
          <p:nvPr/>
        </p:nvSpPr>
        <p:spPr>
          <a:xfrm>
            <a:off x="-360" y="7481160"/>
            <a:ext cx="10080000" cy="78120"/>
          </a:xfrm>
          <a:prstGeom prst="rect">
            <a:avLst/>
          </a:prstGeom>
          <a:solidFill>
            <a:srgbClr val="0062b1"/>
          </a:solidFill>
          <a:ln>
            <a:solidFill>
              <a:srgbClr val="0062b1"/>
            </a:solidFill>
          </a:ln>
        </p:spPr>
      </p:sp>
      <p:pic>
        <p:nvPicPr>
          <p:cNvPr id="85" name="" descr=""/>
          <p:cNvPicPr/>
          <p:nvPr/>
        </p:nvPicPr>
        <p:blipFill>
          <a:blip r:embed="rId2"/>
          <a:stretch/>
        </p:blipFill>
        <p:spPr>
          <a:xfrm>
            <a:off x="6505560" y="192240"/>
            <a:ext cx="3471120" cy="503640"/>
          </a:xfrm>
          <a:prstGeom prst="rect">
            <a:avLst/>
          </a:prstGeom>
          <a:ln>
            <a:noFill/>
          </a:ln>
        </p:spPr>
      </p:pic>
      <p:sp>
        <p:nvSpPr>
          <p:cNvPr id="86" name="PlaceHolder 4"/>
          <p:cNvSpPr>
            <a:spLocks noGrp="1"/>
          </p:cNvSpPr>
          <p:nvPr>
            <p:ph type="ftr"/>
          </p:nvPr>
        </p:nvSpPr>
        <p:spPr>
          <a:xfrm>
            <a:off x="3447000" y="7086600"/>
            <a:ext cx="3195000" cy="321480"/>
          </a:xfrm>
          <a:prstGeom prst="rect">
            <a:avLst/>
          </a:prstGeom>
        </p:spPr>
        <p:txBody>
          <a:bodyPr lIns="0" rIns="0" tIns="0" bIns="0"/>
          <a:p>
            <a:pPr algn="ctr"/>
            <a:r>
              <a:rPr b="0" lang="en-US" sz="1400" spc="-1" strike="noStrike">
                <a:solidFill>
                  <a:srgbClr val="000000"/>
                </a:solidFill>
                <a:uFill>
                  <a:solidFill>
                    <a:srgbClr val="ffffff"/>
                  </a:solidFill>
                </a:uFill>
                <a:latin typeface="Arial"/>
              </a:rPr>
              <a:t>&lt;footer&gt;</a:t>
            </a:r>
            <a:endParaRPr b="0" lang="en-US" sz="1400" spc="-1" strike="noStrike">
              <a:solidFill>
                <a:srgbClr val="000000"/>
              </a:solidFill>
              <a:uFill>
                <a:solidFill>
                  <a:srgbClr val="ffffff"/>
                </a:solidFill>
              </a:uFill>
              <a:latin typeface="Times New Roman"/>
            </a:endParaRPr>
          </a:p>
        </p:txBody>
      </p:sp>
      <p:sp>
        <p:nvSpPr>
          <p:cNvPr id="87" name="PlaceHolder 5"/>
          <p:cNvSpPr>
            <a:spLocks noGrp="1"/>
          </p:cNvSpPr>
          <p:nvPr>
            <p:ph type="dt"/>
          </p:nvPr>
        </p:nvSpPr>
        <p:spPr>
          <a:xfrm>
            <a:off x="503640" y="7086600"/>
            <a:ext cx="2347920" cy="321480"/>
          </a:xfrm>
          <a:prstGeom prst="rect">
            <a:avLst/>
          </a:prstGeom>
        </p:spPr>
        <p:txBody>
          <a:bodyPr lIns="0" rIns="0" tIns="0" bIns="0"/>
          <a:p>
            <a:r>
              <a:rPr b="0" lang="en-US" sz="1400" spc="-1" strike="noStrike">
                <a:solidFill>
                  <a:srgbClr val="000000"/>
                </a:solidFill>
                <a:uFill>
                  <a:solidFill>
                    <a:srgbClr val="ffffff"/>
                  </a:solidFill>
                </a:uFill>
                <a:latin typeface="Arial"/>
              </a:rPr>
              <a:t>&lt;date/time&gt;</a:t>
            </a:r>
            <a:endParaRPr b="0" lang="en-US" sz="1400" spc="-1" strike="noStrike">
              <a:solidFill>
                <a:srgbClr val="000000"/>
              </a:solidFill>
              <a:uFill>
                <a:solidFill>
                  <a:srgbClr val="ffffff"/>
                </a:solidFill>
              </a:uFill>
              <a:latin typeface="Times New Roman"/>
            </a:endParaRPr>
          </a:p>
        </p:txBody>
      </p:sp>
      <p:sp>
        <p:nvSpPr>
          <p:cNvPr id="88" name="PlaceHolder 6"/>
          <p:cNvSpPr>
            <a:spLocks noGrp="1"/>
          </p:cNvSpPr>
          <p:nvPr>
            <p:ph type="sldNum"/>
          </p:nvPr>
        </p:nvSpPr>
        <p:spPr>
          <a:xfrm>
            <a:off x="7227000" y="7086600"/>
            <a:ext cx="2347920" cy="321480"/>
          </a:xfrm>
          <a:prstGeom prst="rect">
            <a:avLst/>
          </a:prstGeom>
        </p:spPr>
        <p:txBody>
          <a:bodyPr lIns="0" rIns="0" tIns="0" bIns="0"/>
          <a:p>
            <a:pPr algn="r"/>
            <a:fld id="{FEAFA885-8E87-4BC0-A575-80B49B5A3BB0}" type="slidenum">
              <a:rPr b="0" lang="en-US" sz="1400" spc="-1" strike="noStrike">
                <a:solidFill>
                  <a:srgbClr val="000000"/>
                </a:solidFill>
                <a:uFill>
                  <a:solidFill>
                    <a:srgbClr val="ffffff"/>
                  </a:solidFill>
                </a:uFill>
                <a:latin typeface="Arial"/>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hyperlink" Target="http://www.cern.ch/" TargetMode="External"/><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hyperlink" Target="http://www.cern.ch/" TargetMode="External"/><Relationship Id="rId2"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2.xml"/>
</Relationships>
</file>

<file path=ppt/slides/_rels/slide9.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hyperlink" Target="http://home.cern/about/updates/2016/07/lhc-performance-reaches-new-highs" TargetMode="External"/><Relationship Id="rId2" Type="http://schemas.openxmlformats.org/officeDocument/2006/relationships/image" Target="../media/image22.png"/><Relationship Id="rId3"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3.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hyperlink" Target="http://www.cern.ch/" TargetMode="External"/><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image" Target="../media/image30.png"/><Relationship Id="rId3"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hyperlink" Target="https://twiki.cern.ch/twiki/bin/view/LHCPhysics/HiggsEuropeanStrategy" TargetMode="External"/><Relationship Id="rId2"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hyperlink" Target="https://home.cern/topics/large-hadron-collider" TargetMode="External"/><Relationship Id="rId2" Type="http://schemas.openxmlformats.org/officeDocument/2006/relationships/hyperlink" Target="https://timeline.web.cern.ch/timelines/The-Large-Hadron-Collider" TargetMode="External"/><Relationship Id="rId3" Type="http://schemas.openxmlformats.org/officeDocument/2006/relationships/hyperlink" Target="https://op-webtools.web.cern.ch/vistar/vistars.php?usr=LHC1" TargetMode="External"/><Relationship Id="rId4" Type="http://schemas.openxmlformats.org/officeDocument/2006/relationships/hyperlink" Target="http://demonstrations.wolfram.com/HowTheProtonAndNeutronGotTheirMasses/" TargetMode="External"/><Relationship Id="rId5" Type="http://schemas.openxmlformats.org/officeDocument/2006/relationships/hyperlink" Target="http://pdg.lbl.gov/" TargetMode="External"/><Relationship Id="rId6" Type="http://schemas.openxmlformats.org/officeDocument/2006/relationships/slideLayout" Target="../slideLayouts/slideLayout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Relationships xmlns="http://schemas.openxmlformats.org/package/2006/relationships"><Relationship Id="rId1" Type="http://schemas.openxmlformats.org/officeDocument/2006/relationships/hyperlink" Target="http://www.cern.ch/" TargetMode="External"/><Relationship Id="rId2" Type="http://schemas.openxmlformats.org/officeDocument/2006/relationships/slideLayout" Target="../slideLayouts/slideLayout2.xml"/>
</Relationships>
</file>

<file path=ppt/slides/_rels/slide20.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26.xml"/>
</Relationships>
</file>

<file path=ppt/slides/_rels/slide21.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2.xml"/>
</Relationships>
</file>

<file path=ppt/slides/_rels/slide22.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image" Target="../media/image34.jpeg"/><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37.jpeg"/><Relationship Id="rId6" Type="http://schemas.openxmlformats.org/officeDocument/2006/relationships/image" Target="../media/image38.jpeg"/><Relationship Id="rId7" Type="http://schemas.openxmlformats.org/officeDocument/2006/relationships/slideLayout" Target="../slideLayouts/slideLayout2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3" name="" descr=""/>
          <p:cNvPicPr/>
          <p:nvPr/>
        </p:nvPicPr>
        <p:blipFill>
          <a:blip r:embed="rId1"/>
          <a:stretch/>
        </p:blipFill>
        <p:spPr>
          <a:xfrm>
            <a:off x="3875400" y="1438200"/>
            <a:ext cx="6035400" cy="5512680"/>
          </a:xfrm>
          <a:prstGeom prst="rect">
            <a:avLst/>
          </a:prstGeom>
          <a:ln>
            <a:noFill/>
          </a:ln>
        </p:spPr>
      </p:pic>
      <p:sp>
        <p:nvSpPr>
          <p:cNvPr id="124" name="CustomShape 1"/>
          <p:cNvSpPr/>
          <p:nvPr/>
        </p:nvSpPr>
        <p:spPr>
          <a:xfrm>
            <a:off x="6370560" y="6967800"/>
            <a:ext cx="3459240" cy="345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5000" bIns="45000"/>
          <a:p>
            <a:r>
              <a:rPr b="0" lang="en-US" sz="1800" spc="-1" strike="noStrike">
                <a:solidFill>
                  <a:srgbClr val="000000"/>
                </a:solidFill>
                <a:uFill>
                  <a:solidFill>
                    <a:srgbClr val="ffffff"/>
                  </a:solidFill>
                </a:uFill>
                <a:latin typeface="Arial"/>
              </a:rPr>
              <a:t>Ref:  </a:t>
            </a:r>
            <a:r>
              <a:rPr b="0" lang="en-US" sz="1800" spc="-1" strike="noStrike">
                <a:solidFill>
                  <a:srgbClr val="000000"/>
                </a:solidFill>
                <a:uFill>
                  <a:solidFill>
                    <a:srgbClr val="ffffff"/>
                  </a:solidFill>
                </a:uFill>
                <a:latin typeface="Arial"/>
                <a:hlinkClick r:id="rId2"/>
              </a:rPr>
              <a:t>www.cern.ch</a:t>
            </a:r>
            <a:endParaRPr b="0" lang="en-US" sz="1800" spc="-1" strike="noStrike">
              <a:solidFill>
                <a:srgbClr val="000000"/>
              </a:solidFill>
              <a:uFill>
                <a:solidFill>
                  <a:srgbClr val="ffffff"/>
                </a:solidFill>
              </a:uFill>
              <a:latin typeface="Arial"/>
            </a:endParaRPr>
          </a:p>
        </p:txBody>
      </p:sp>
      <p:pic>
        <p:nvPicPr>
          <p:cNvPr id="125" name="" descr=""/>
          <p:cNvPicPr/>
          <p:nvPr/>
        </p:nvPicPr>
        <p:blipFill>
          <a:blip r:embed="rId3"/>
          <a:stretch/>
        </p:blipFill>
        <p:spPr>
          <a:xfrm>
            <a:off x="277200" y="1542960"/>
            <a:ext cx="3200400" cy="4278600"/>
          </a:xfrm>
          <a:prstGeom prst="rect">
            <a:avLst/>
          </a:prstGeom>
          <a:ln>
            <a:noFill/>
          </a:ln>
        </p:spPr>
      </p:pic>
      <p:pic>
        <p:nvPicPr>
          <p:cNvPr id="126" name="" descr=""/>
          <p:cNvPicPr/>
          <p:nvPr/>
        </p:nvPicPr>
        <p:blipFill>
          <a:blip r:embed="rId4"/>
          <a:stretch/>
        </p:blipFill>
        <p:spPr>
          <a:xfrm>
            <a:off x="1612800" y="4914000"/>
            <a:ext cx="3676320" cy="2399760"/>
          </a:xfrm>
          <a:prstGeom prst="rect">
            <a:avLst/>
          </a:prstGeom>
          <a:ln>
            <a:noFill/>
          </a:ln>
        </p:spPr>
      </p:pic>
      <p:sp>
        <p:nvSpPr>
          <p:cNvPr id="127" name="TextShape 2"/>
          <p:cNvSpPr txBox="1"/>
          <p:nvPr/>
        </p:nvSpPr>
        <p:spPr>
          <a:xfrm>
            <a:off x="739440" y="383040"/>
            <a:ext cx="8604720" cy="117324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CERN’s Large Hadron Collider</a:t>
            </a:r>
            <a:endParaRPr b="0" lang="en-US" sz="54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TextShape 1"/>
          <p:cNvSpPr txBox="1"/>
          <p:nvPr/>
        </p:nvSpPr>
        <p:spPr>
          <a:xfrm>
            <a:off x="739440" y="490680"/>
            <a:ext cx="8604720" cy="117324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CERN’s Large Hadron Collider</a:t>
            </a:r>
            <a:endParaRPr b="0" lang="en-US" sz="5400" spc="-1" strike="noStrike">
              <a:solidFill>
                <a:srgbClr val="000000"/>
              </a:solidFill>
              <a:uFill>
                <a:solidFill>
                  <a:srgbClr val="ffffff"/>
                </a:solidFill>
              </a:uFill>
              <a:latin typeface="Arial"/>
            </a:endParaRPr>
          </a:p>
        </p:txBody>
      </p:sp>
      <p:sp>
        <p:nvSpPr>
          <p:cNvPr id="129" name="CustomShape 2"/>
          <p:cNvSpPr/>
          <p:nvPr/>
        </p:nvSpPr>
        <p:spPr>
          <a:xfrm>
            <a:off x="6370560" y="6967800"/>
            <a:ext cx="3459240" cy="345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5000" bIns="45000"/>
          <a:p>
            <a:r>
              <a:rPr b="0" lang="en-US" sz="1800" spc="-1" strike="noStrike">
                <a:solidFill>
                  <a:srgbClr val="000000"/>
                </a:solidFill>
                <a:uFill>
                  <a:solidFill>
                    <a:srgbClr val="ffffff"/>
                  </a:solidFill>
                </a:uFill>
                <a:latin typeface="Arial"/>
              </a:rPr>
              <a:t>Ref:  </a:t>
            </a:r>
            <a:r>
              <a:rPr b="0" lang="en-US" sz="1800" spc="-1" strike="noStrike">
                <a:solidFill>
                  <a:srgbClr val="000000"/>
                </a:solidFill>
                <a:uFill>
                  <a:solidFill>
                    <a:srgbClr val="ffffff"/>
                  </a:solidFill>
                </a:uFill>
                <a:latin typeface="Arial"/>
                <a:hlinkClick r:id="rId1"/>
              </a:rPr>
              <a:t>www.cern.ch</a:t>
            </a:r>
            <a:endParaRPr b="0" lang="en-US" sz="1800" spc="-1" strike="noStrike">
              <a:solidFill>
                <a:srgbClr val="000000"/>
              </a:solidFill>
              <a:uFill>
                <a:solidFill>
                  <a:srgbClr val="ffffff"/>
                </a:solidFill>
              </a:uFill>
              <a:latin typeface="Arial"/>
            </a:endParaRPr>
          </a:p>
        </p:txBody>
      </p:sp>
      <p:sp>
        <p:nvSpPr>
          <p:cNvPr id="130" name="TextShape 3"/>
          <p:cNvSpPr txBox="1"/>
          <p:nvPr/>
        </p:nvSpPr>
        <p:spPr>
          <a:xfrm>
            <a:off x="1097280" y="2011680"/>
            <a:ext cx="8432280" cy="3383280"/>
          </a:xfrm>
          <a:prstGeom prst="rect">
            <a:avLst/>
          </a:prstGeom>
          <a:noFill/>
          <a:ln>
            <a:noFill/>
          </a:ln>
        </p:spPr>
        <p:txBody>
          <a:bodyPr lIns="90000" rIns="90000" tIns="45000" bIns="45000"/>
          <a:p>
            <a:r>
              <a:rPr b="0" lang="en-US" sz="2600" spc="-1" strike="noStrike">
                <a:solidFill>
                  <a:srgbClr val="000000"/>
                </a:solidFill>
                <a:uFill>
                  <a:solidFill>
                    <a:srgbClr val="ffffff"/>
                  </a:solidFill>
                </a:uFill>
                <a:latin typeface="Arial"/>
              </a:rPr>
              <a:t>The highest energy collider:</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2600" spc="-1" strike="noStrike">
                <a:solidFill>
                  <a:srgbClr val="000000"/>
                </a:solidFill>
                <a:uFill>
                  <a:solidFill>
                    <a:srgbClr val="ffffff"/>
                  </a:solidFill>
                </a:uFill>
                <a:latin typeface="Arial"/>
              </a:rPr>
              <a:t> </a:t>
            </a:r>
            <a:r>
              <a:rPr b="0" lang="en-US" sz="2600" spc="-1" strike="noStrike">
                <a:solidFill>
                  <a:srgbClr val="000000"/>
                </a:solidFill>
                <a:uFill>
                  <a:solidFill>
                    <a:srgbClr val="ffffff"/>
                  </a:solidFill>
                </a:uFill>
                <a:latin typeface="Arial"/>
              </a:rPr>
              <a:t>proton on proton collider</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2600" spc="-1" strike="noStrike">
                <a:solidFill>
                  <a:srgbClr val="000000"/>
                </a:solidFill>
                <a:uFill>
                  <a:solidFill>
                    <a:srgbClr val="ffffff"/>
                  </a:solidFill>
                </a:uFill>
                <a:latin typeface="Arial"/>
              </a:rPr>
              <a:t> </a:t>
            </a:r>
            <a:r>
              <a:rPr b="0" lang="en-US" sz="2600" spc="-1" strike="noStrike">
                <a:solidFill>
                  <a:srgbClr val="000000"/>
                </a:solidFill>
                <a:uFill>
                  <a:solidFill>
                    <a:srgbClr val="ffffff"/>
                  </a:solidFill>
                </a:uFill>
                <a:latin typeface="Arial"/>
              </a:rPr>
              <a:t>center-of-mass energy is now 13 TeV</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2600" spc="-1" strike="noStrike">
                <a:solidFill>
                  <a:srgbClr val="000000"/>
                </a:solidFill>
                <a:uFill>
                  <a:solidFill>
                    <a:srgbClr val="ffffff"/>
                  </a:solidFill>
                </a:uFill>
                <a:latin typeface="Arial"/>
              </a:rPr>
              <a:t> </a:t>
            </a:r>
            <a:r>
              <a:rPr b="0" lang="en-US" sz="2600" spc="-1" strike="noStrike">
                <a:solidFill>
                  <a:srgbClr val="000000"/>
                </a:solidFill>
                <a:uFill>
                  <a:solidFill>
                    <a:srgbClr val="ffffff"/>
                  </a:solidFill>
                </a:uFill>
                <a:latin typeface="Arial"/>
              </a:rPr>
              <a:t>each counter rotating beam proton beam is 6.5 TeV</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2600" spc="-1" strike="noStrike">
                <a:solidFill>
                  <a:srgbClr val="000000"/>
                </a:solidFill>
                <a:uFill>
                  <a:solidFill>
                    <a:srgbClr val="ffffff"/>
                  </a:solidFill>
                </a:uFill>
                <a:latin typeface="Arial"/>
              </a:rPr>
              <a:t> </a:t>
            </a:r>
            <a:r>
              <a:rPr b="0" lang="en-US" sz="2600" spc="-1" strike="noStrike">
                <a:solidFill>
                  <a:srgbClr val="000000"/>
                </a:solidFill>
                <a:uFill>
                  <a:solidFill>
                    <a:srgbClr val="ffffff"/>
                  </a:solidFill>
                </a:uFill>
                <a:latin typeface="Arial"/>
              </a:rPr>
              <a:t>each bunch contains 1.2e11 protons</a:t>
            </a:r>
            <a:endParaRPr b="0" lang="en-US" sz="1800" spc="-1" strike="noStrike">
              <a:solidFill>
                <a:srgbClr val="000000"/>
              </a:solidFill>
              <a:uFill>
                <a:solidFill>
                  <a:srgbClr val="ffffff"/>
                </a:solidFill>
              </a:uFill>
              <a:latin typeface="Arial"/>
            </a:endParaRPr>
          </a:p>
          <a:p>
            <a:pPr>
              <a:buClr>
                <a:srgbClr val="000000"/>
              </a:buClr>
              <a:buSzPct val="45000"/>
              <a:buFont typeface="Wingdings" charset="2"/>
              <a:buChar char=""/>
            </a:pPr>
            <a:r>
              <a:rPr b="0" lang="en-US" sz="2600" spc="-1" strike="noStrike">
                <a:solidFill>
                  <a:srgbClr val="000000"/>
                </a:solidFill>
                <a:uFill>
                  <a:solidFill>
                    <a:srgbClr val="ffffff"/>
                  </a:solidFill>
                </a:uFill>
                <a:latin typeface="Arial"/>
              </a:rPr>
              <a:t> </a:t>
            </a:r>
            <a:r>
              <a:rPr b="0" lang="en-US" sz="2600" spc="-1" strike="noStrike">
                <a:solidFill>
                  <a:srgbClr val="000000"/>
                </a:solidFill>
                <a:uFill>
                  <a:solidFill>
                    <a:srgbClr val="ffffff"/>
                  </a:solidFill>
                </a:uFill>
                <a:latin typeface="Arial"/>
              </a:rPr>
              <a:t>each beam has 2076 bunches (maybe 2064 collide)</a:t>
            </a:r>
            <a:endParaRPr b="0" lang="en-US" sz="180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TextShape 1"/>
          <p:cNvSpPr txBox="1"/>
          <p:nvPr/>
        </p:nvSpPr>
        <p:spPr>
          <a:xfrm>
            <a:off x="739440" y="490680"/>
            <a:ext cx="8604720" cy="51516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Upgrades during LS1, 2013-14</a:t>
            </a:r>
            <a:endParaRPr b="0" lang="en-US" sz="5400" spc="-1" strike="noStrike">
              <a:solidFill>
                <a:srgbClr val="000000"/>
              </a:solidFill>
              <a:uFill>
                <a:solidFill>
                  <a:srgbClr val="ffffff"/>
                </a:solidFill>
              </a:uFill>
              <a:latin typeface="Arial"/>
            </a:endParaRPr>
          </a:p>
        </p:txBody>
      </p:sp>
      <p:sp>
        <p:nvSpPr>
          <p:cNvPr id="132" name="CustomShape 2"/>
          <p:cNvSpPr/>
          <p:nvPr/>
        </p:nvSpPr>
        <p:spPr>
          <a:xfrm>
            <a:off x="6370560" y="6967800"/>
            <a:ext cx="3459240" cy="345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5000" bIns="45000"/>
          <a:p>
            <a:r>
              <a:rPr b="0" lang="en-US" sz="1800" spc="-1" strike="noStrike">
                <a:solidFill>
                  <a:srgbClr val="000000"/>
                </a:solidFill>
                <a:uFill>
                  <a:solidFill>
                    <a:srgbClr val="ffffff"/>
                  </a:solidFill>
                </a:uFill>
                <a:latin typeface="Arial"/>
              </a:rPr>
              <a:t>Ref: L. Ponce Annecy 2013</a:t>
            </a:r>
            <a:endParaRPr b="0" lang="en-US" sz="18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3" name="" descr=""/>
          <p:cNvPicPr/>
          <p:nvPr/>
        </p:nvPicPr>
        <p:blipFill>
          <a:blip r:embed="rId1"/>
          <a:stretch/>
        </p:blipFill>
        <p:spPr>
          <a:xfrm>
            <a:off x="1800" y="12240"/>
            <a:ext cx="10076400" cy="7539480"/>
          </a:xfrm>
          <a:prstGeom prst="rect">
            <a:avLst/>
          </a:prstGeom>
          <a:ln>
            <a:noFill/>
          </a:ln>
        </p:spPr>
      </p:pic>
      <p:sp>
        <p:nvSpPr>
          <p:cNvPr id="134" name="CustomShape 1"/>
          <p:cNvSpPr/>
          <p:nvPr/>
        </p:nvSpPr>
        <p:spPr>
          <a:xfrm>
            <a:off x="6370560" y="6967800"/>
            <a:ext cx="3459240" cy="345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5000" bIns="45000"/>
          <a:p>
            <a:r>
              <a:rPr b="0" lang="en-US" sz="1800" spc="-1" strike="noStrike">
                <a:solidFill>
                  <a:srgbClr val="000000"/>
                </a:solidFill>
                <a:uFill>
                  <a:solidFill>
                    <a:srgbClr val="ffffff"/>
                  </a:solidFill>
                </a:uFill>
                <a:latin typeface="Arial"/>
              </a:rPr>
              <a:t>Ref: L. Ponce Annecy 2013</a:t>
            </a:r>
            <a:endParaRPr b="0" lang="en-US" sz="18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5" name="" descr=""/>
          <p:cNvPicPr/>
          <p:nvPr/>
        </p:nvPicPr>
        <p:blipFill>
          <a:blip r:embed="rId1"/>
          <a:stretch/>
        </p:blipFill>
        <p:spPr>
          <a:xfrm>
            <a:off x="1800" y="12240"/>
            <a:ext cx="10076400" cy="7539480"/>
          </a:xfrm>
          <a:prstGeom prst="rect">
            <a:avLst/>
          </a:prstGeom>
          <a:ln>
            <a:noFill/>
          </a:ln>
        </p:spPr>
      </p:pic>
      <p:sp>
        <p:nvSpPr>
          <p:cNvPr id="136" name="CustomShape 1"/>
          <p:cNvSpPr/>
          <p:nvPr/>
        </p:nvSpPr>
        <p:spPr>
          <a:xfrm>
            <a:off x="6370560" y="6967800"/>
            <a:ext cx="3459240" cy="345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5000" bIns="45000"/>
          <a:p>
            <a:r>
              <a:rPr b="0" lang="en-US" sz="1800" spc="-1" strike="noStrike">
                <a:solidFill>
                  <a:srgbClr val="000000"/>
                </a:solidFill>
                <a:uFill>
                  <a:solidFill>
                    <a:srgbClr val="ffffff"/>
                  </a:solidFill>
                </a:uFill>
                <a:latin typeface="Arial"/>
              </a:rPr>
              <a:t>Ref: L. Ponce Annecy 2013</a:t>
            </a:r>
            <a:endParaRPr b="0" lang="en-US" sz="18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7" name="" descr=""/>
          <p:cNvPicPr/>
          <p:nvPr/>
        </p:nvPicPr>
        <p:blipFill>
          <a:blip r:embed="rId1"/>
          <a:stretch/>
        </p:blipFill>
        <p:spPr>
          <a:xfrm>
            <a:off x="1800" y="12240"/>
            <a:ext cx="10076400" cy="7539480"/>
          </a:xfrm>
          <a:prstGeom prst="rect">
            <a:avLst/>
          </a:prstGeom>
          <a:ln>
            <a:noFill/>
          </a:ln>
        </p:spPr>
      </p:pic>
      <p:sp>
        <p:nvSpPr>
          <p:cNvPr id="138" name="CustomShape 1"/>
          <p:cNvSpPr/>
          <p:nvPr/>
        </p:nvSpPr>
        <p:spPr>
          <a:xfrm>
            <a:off x="6370560" y="6967800"/>
            <a:ext cx="3459240" cy="345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5000" bIns="45000"/>
          <a:p>
            <a:r>
              <a:rPr b="0" lang="en-US" sz="1800" spc="-1" strike="noStrike">
                <a:solidFill>
                  <a:srgbClr val="000000"/>
                </a:solidFill>
                <a:uFill>
                  <a:solidFill>
                    <a:srgbClr val="ffffff"/>
                  </a:solidFill>
                </a:uFill>
                <a:latin typeface="Arial"/>
              </a:rPr>
              <a:t>Ref: L. Ponce Annecy 2013</a:t>
            </a:r>
            <a:endParaRPr b="0" lang="en-US" sz="18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9" name="" descr=""/>
          <p:cNvPicPr/>
          <p:nvPr/>
        </p:nvPicPr>
        <p:blipFill>
          <a:blip r:embed="rId1"/>
          <a:stretch/>
        </p:blipFill>
        <p:spPr>
          <a:xfrm>
            <a:off x="1800" y="12240"/>
            <a:ext cx="10076400" cy="7539480"/>
          </a:xfrm>
          <a:prstGeom prst="rect">
            <a:avLst/>
          </a:prstGeom>
          <a:ln>
            <a:noFill/>
          </a:ln>
        </p:spPr>
      </p:pic>
      <p:sp>
        <p:nvSpPr>
          <p:cNvPr id="140" name="CustomShape 1"/>
          <p:cNvSpPr/>
          <p:nvPr/>
        </p:nvSpPr>
        <p:spPr>
          <a:xfrm>
            <a:off x="6370560" y="6967800"/>
            <a:ext cx="3459240" cy="345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5000" bIns="45000"/>
          <a:p>
            <a:r>
              <a:rPr b="0" lang="en-US" sz="1800" spc="-1" strike="noStrike">
                <a:solidFill>
                  <a:srgbClr val="000000"/>
                </a:solidFill>
                <a:uFill>
                  <a:solidFill>
                    <a:srgbClr val="ffffff"/>
                  </a:solidFill>
                </a:uFill>
                <a:latin typeface="Arial"/>
              </a:rPr>
              <a:t>Ref: L. Ponce Annecy 2013</a:t>
            </a:r>
            <a:endParaRPr b="0" lang="en-US" sz="18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1" name="" descr=""/>
          <p:cNvPicPr/>
          <p:nvPr/>
        </p:nvPicPr>
        <p:blipFill>
          <a:blip r:embed="rId1"/>
          <a:stretch/>
        </p:blipFill>
        <p:spPr>
          <a:xfrm>
            <a:off x="1800" y="12240"/>
            <a:ext cx="10076400" cy="7539480"/>
          </a:xfrm>
          <a:prstGeom prst="rect">
            <a:avLst/>
          </a:prstGeom>
          <a:ln>
            <a:noFill/>
          </a:ln>
        </p:spPr>
      </p:pic>
      <p:sp>
        <p:nvSpPr>
          <p:cNvPr id="142" name="CustomShape 1"/>
          <p:cNvSpPr/>
          <p:nvPr/>
        </p:nvSpPr>
        <p:spPr>
          <a:xfrm>
            <a:off x="6370560" y="6967800"/>
            <a:ext cx="3459240" cy="345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5000" bIns="45000"/>
          <a:p>
            <a:r>
              <a:rPr b="0" lang="en-US" sz="1800" spc="-1" strike="noStrike">
                <a:solidFill>
                  <a:srgbClr val="000000"/>
                </a:solidFill>
                <a:uFill>
                  <a:solidFill>
                    <a:srgbClr val="ffffff"/>
                  </a:solidFill>
                </a:uFill>
                <a:latin typeface="Arial"/>
              </a:rPr>
              <a:t>Ref: L. Ponce Annecy 2013</a:t>
            </a:r>
            <a:endParaRPr b="0" lang="en-US" sz="18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3" name="" descr=""/>
          <p:cNvPicPr/>
          <p:nvPr/>
        </p:nvPicPr>
        <p:blipFill>
          <a:blip r:embed="rId1"/>
          <a:stretch/>
        </p:blipFill>
        <p:spPr>
          <a:xfrm>
            <a:off x="4371840" y="1521720"/>
            <a:ext cx="5486760" cy="5722920"/>
          </a:xfrm>
          <a:prstGeom prst="rect">
            <a:avLst/>
          </a:prstGeom>
          <a:ln>
            <a:noFill/>
          </a:ln>
        </p:spPr>
      </p:pic>
      <p:sp>
        <p:nvSpPr>
          <p:cNvPr id="144" name="CustomShape 1"/>
          <p:cNvSpPr/>
          <p:nvPr/>
        </p:nvSpPr>
        <p:spPr>
          <a:xfrm>
            <a:off x="253800" y="1429920"/>
            <a:ext cx="3054960" cy="60105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6800" bIns="46800"/>
          <a:p>
            <a:pPr>
              <a:lnSpc>
                <a:spcPct val="98000"/>
              </a:lnSpc>
            </a:pPr>
            <a:r>
              <a:rPr b="0" lang="sv-SE" sz="2200" spc="-1" strike="noStrike">
                <a:solidFill>
                  <a:srgbClr val="000000"/>
                </a:solidFill>
                <a:uFill>
                  <a:solidFill>
                    <a:srgbClr val="ffffff"/>
                  </a:solidFill>
                </a:uFill>
                <a:latin typeface="Arial"/>
              </a:rPr>
              <a:t>Energies &amp; Modes:</a:t>
            </a:r>
            <a:endParaRPr b="0" lang="en-US" sz="1800" spc="-1" strike="noStrike">
              <a:solidFill>
                <a:srgbClr val="000000"/>
              </a:solidFill>
              <a:uFill>
                <a:solidFill>
                  <a:srgbClr val="ffffff"/>
                </a:solidFill>
              </a:uFill>
              <a:latin typeface="Arial"/>
            </a:endParaRPr>
          </a:p>
          <a:p>
            <a:pPr>
              <a:lnSpc>
                <a:spcPct val="98000"/>
              </a:lnSpc>
            </a:pPr>
            <a:endParaRPr b="0" lang="en-US" sz="1800" spc="-1" strike="noStrike">
              <a:solidFill>
                <a:srgbClr val="000000"/>
              </a:solidFill>
              <a:uFill>
                <a:solidFill>
                  <a:srgbClr val="ffffff"/>
                </a:solidFill>
              </a:uFill>
              <a:latin typeface="Arial"/>
            </a:endParaRPr>
          </a:p>
          <a:p>
            <a:pPr>
              <a:lnSpc>
                <a:spcPct val="98000"/>
              </a:lnSpc>
            </a:pPr>
            <a:r>
              <a:rPr b="1" lang="sv-SE" sz="2200" spc="-1" strike="noStrike">
                <a:solidFill>
                  <a:srgbClr val="000000"/>
                </a:solidFill>
                <a:uFill>
                  <a:solidFill>
                    <a:srgbClr val="ffffff"/>
                  </a:solidFill>
                </a:uFill>
                <a:latin typeface="Arial"/>
              </a:rPr>
              <a:t>Proton-Proton</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2011 3.5+3.5 TeV</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2012 4+4 TeV</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1380 on 1380 bunches</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2013 Long Shutdown 1</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2015 6.5+6.5 TeV</a:t>
            </a:r>
            <a:endParaRPr b="0" lang="en-US" sz="1800" spc="-1" strike="noStrike">
              <a:solidFill>
                <a:srgbClr val="000000"/>
              </a:solidFill>
              <a:uFill>
                <a:solidFill>
                  <a:srgbClr val="ffffff"/>
                </a:solidFill>
              </a:uFill>
              <a:latin typeface="Arial"/>
            </a:endParaRPr>
          </a:p>
          <a:p>
            <a:pPr>
              <a:lnSpc>
                <a:spcPct val="98000"/>
              </a:lnSpc>
            </a:pPr>
            <a:endParaRPr b="0" lang="en-US" sz="1800" spc="-1" strike="noStrike">
              <a:solidFill>
                <a:srgbClr val="000000"/>
              </a:solidFill>
              <a:uFill>
                <a:solidFill>
                  <a:srgbClr val="ffffff"/>
                </a:solidFill>
              </a:uFill>
              <a:latin typeface="Arial"/>
            </a:endParaRPr>
          </a:p>
          <a:p>
            <a:pPr>
              <a:lnSpc>
                <a:spcPct val="98000"/>
              </a:lnSpc>
            </a:pPr>
            <a:r>
              <a:rPr b="1" lang="sv-SE" sz="2200" spc="-1" strike="noStrike">
                <a:solidFill>
                  <a:srgbClr val="000000"/>
                </a:solidFill>
                <a:uFill>
                  <a:solidFill>
                    <a:srgbClr val="ffffff"/>
                  </a:solidFill>
                </a:uFill>
                <a:latin typeface="Arial"/>
              </a:rPr>
              <a:t>Lead-208 (82+)-</a:t>
            </a:r>
            <a:endParaRPr b="0" lang="en-US" sz="1800" spc="-1" strike="noStrike">
              <a:solidFill>
                <a:srgbClr val="000000"/>
              </a:solidFill>
              <a:uFill>
                <a:solidFill>
                  <a:srgbClr val="ffffff"/>
                </a:solidFill>
              </a:uFill>
              <a:latin typeface="Arial"/>
            </a:endParaRPr>
          </a:p>
          <a:p>
            <a:pPr>
              <a:lnSpc>
                <a:spcPct val="98000"/>
              </a:lnSpc>
            </a:pPr>
            <a:r>
              <a:rPr b="1" lang="sv-SE" sz="2200" spc="-1" strike="noStrike">
                <a:solidFill>
                  <a:srgbClr val="000000"/>
                </a:solidFill>
                <a:uFill>
                  <a:solidFill>
                    <a:srgbClr val="ffffff"/>
                  </a:solidFill>
                </a:uFill>
                <a:latin typeface="Arial"/>
              </a:rPr>
              <a:t>   </a:t>
            </a:r>
            <a:r>
              <a:rPr b="1" lang="sv-SE" sz="2200" spc="-1" strike="noStrike">
                <a:solidFill>
                  <a:srgbClr val="000000"/>
                </a:solidFill>
                <a:uFill>
                  <a:solidFill>
                    <a:srgbClr val="ffffff"/>
                  </a:solidFill>
                </a:uFill>
                <a:latin typeface="Arial"/>
              </a:rPr>
              <a:t>Lead</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2011 1.38+1.38 TeV/u</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2012 none (?)</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358 on 358 bunches</a:t>
            </a:r>
            <a:endParaRPr b="0" lang="en-US" sz="1800" spc="-1" strike="noStrike">
              <a:solidFill>
                <a:srgbClr val="000000"/>
              </a:solidFill>
              <a:uFill>
                <a:solidFill>
                  <a:srgbClr val="ffffff"/>
                </a:solidFill>
              </a:uFill>
              <a:latin typeface="Arial"/>
            </a:endParaRPr>
          </a:p>
          <a:p>
            <a:pPr>
              <a:lnSpc>
                <a:spcPct val="98000"/>
              </a:lnSpc>
            </a:pPr>
            <a:endParaRPr b="0" lang="en-US" sz="1800" spc="-1" strike="noStrike">
              <a:solidFill>
                <a:srgbClr val="000000"/>
              </a:solidFill>
              <a:uFill>
                <a:solidFill>
                  <a:srgbClr val="ffffff"/>
                </a:solidFill>
              </a:uFill>
              <a:latin typeface="Arial"/>
            </a:endParaRPr>
          </a:p>
          <a:p>
            <a:pPr>
              <a:lnSpc>
                <a:spcPct val="98000"/>
              </a:lnSpc>
            </a:pPr>
            <a:r>
              <a:rPr b="1" lang="sv-SE" sz="2200" spc="-1" strike="noStrike">
                <a:solidFill>
                  <a:srgbClr val="000000"/>
                </a:solidFill>
                <a:uFill>
                  <a:solidFill>
                    <a:srgbClr val="ffffff"/>
                  </a:solidFill>
                </a:uFill>
                <a:latin typeface="Arial"/>
              </a:rPr>
              <a:t>Proton-Lead</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2013  4.0+1.577TeV/u</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338 on 338 bunches</a:t>
            </a:r>
            <a:endParaRPr b="0" lang="en-US" sz="1800" spc="-1" strike="noStrike">
              <a:solidFill>
                <a:srgbClr val="000000"/>
              </a:solidFill>
              <a:uFill>
                <a:solidFill>
                  <a:srgbClr val="ffffff"/>
                </a:solidFill>
              </a:uFill>
              <a:latin typeface="Arial"/>
            </a:endParaRPr>
          </a:p>
        </p:txBody>
      </p:sp>
      <p:sp>
        <p:nvSpPr>
          <p:cNvPr id="145" name="TextShape 2"/>
          <p:cNvSpPr txBox="1"/>
          <p:nvPr/>
        </p:nvSpPr>
        <p:spPr>
          <a:xfrm>
            <a:off x="739800" y="490680"/>
            <a:ext cx="8604720" cy="1173240"/>
          </a:xfrm>
          <a:prstGeom prst="rect">
            <a:avLst/>
          </a:prstGeom>
          <a:noFill/>
          <a:ln>
            <a:noFill/>
          </a:ln>
        </p:spPr>
        <p:txBody>
          <a:bodyPr lIns="0" rIns="0" tIns="0" bIns="0" anchor="ctr"/>
          <a:p>
            <a:pPr algn="ctr"/>
            <a:r>
              <a:rPr b="0" lang="en-US" sz="4000" spc="-1" strike="noStrike">
                <a:solidFill>
                  <a:srgbClr val="000000"/>
                </a:solidFill>
                <a:uFill>
                  <a:solidFill>
                    <a:srgbClr val="ffffff"/>
                  </a:solidFill>
                </a:uFill>
                <a:latin typeface="Arial"/>
              </a:rPr>
              <a:t>What has the LHC done?</a:t>
            </a:r>
            <a:endParaRPr b="0" lang="en-US" sz="54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TextShape 1"/>
          <p:cNvSpPr txBox="1"/>
          <p:nvPr/>
        </p:nvSpPr>
        <p:spPr>
          <a:xfrm>
            <a:off x="739440" y="374400"/>
            <a:ext cx="8604720" cy="74952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LHC Schedule, July-December 2016</a:t>
            </a:r>
            <a:endParaRPr b="0" lang="en-US" sz="5400" spc="-1" strike="noStrike">
              <a:solidFill>
                <a:srgbClr val="000000"/>
              </a:solidFill>
              <a:uFill>
                <a:solidFill>
                  <a:srgbClr val="ffffff"/>
                </a:solidFill>
              </a:uFill>
              <a:latin typeface="Arial"/>
            </a:endParaRPr>
          </a:p>
        </p:txBody>
      </p:sp>
      <p:pic>
        <p:nvPicPr>
          <p:cNvPr id="147" name="" descr=""/>
          <p:cNvPicPr/>
          <p:nvPr/>
        </p:nvPicPr>
        <p:blipFill>
          <a:blip r:embed="rId1"/>
          <a:stretch/>
        </p:blipFill>
        <p:spPr>
          <a:xfrm>
            <a:off x="822960" y="1134000"/>
            <a:ext cx="8229600" cy="5906880"/>
          </a:xfrm>
          <a:prstGeom prst="rect">
            <a:avLst/>
          </a:prstGeom>
          <a:ln>
            <a:noFill/>
          </a:ln>
        </p:spPr>
      </p:pic>
      <p:sp>
        <p:nvSpPr>
          <p:cNvPr id="148" name="TextShape 2"/>
          <p:cNvSpPr txBox="1"/>
          <p:nvPr/>
        </p:nvSpPr>
        <p:spPr>
          <a:xfrm>
            <a:off x="3657600" y="7026480"/>
            <a:ext cx="190584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July 2, 2016 v1.9</a:t>
            </a:r>
            <a:endParaRPr b="0" lang="en-US" sz="18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TextShape 1"/>
          <p:cNvSpPr txBox="1"/>
          <p:nvPr/>
        </p:nvSpPr>
        <p:spPr>
          <a:xfrm>
            <a:off x="739440" y="490680"/>
            <a:ext cx="8604720" cy="117324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LHC Integrated Luminosity</a:t>
            </a:r>
            <a:endParaRPr b="0" lang="en-US" sz="5400" spc="-1" strike="noStrike">
              <a:solidFill>
                <a:srgbClr val="000000"/>
              </a:solidFill>
              <a:uFill>
                <a:solidFill>
                  <a:srgbClr val="ffffff"/>
                </a:solidFill>
              </a:uFill>
              <a:latin typeface="Arial"/>
            </a:endParaRPr>
          </a:p>
        </p:txBody>
      </p:sp>
      <p:sp>
        <p:nvSpPr>
          <p:cNvPr id="150" name="CustomShape 2"/>
          <p:cNvSpPr/>
          <p:nvPr/>
        </p:nvSpPr>
        <p:spPr>
          <a:xfrm>
            <a:off x="4030560" y="6967800"/>
            <a:ext cx="3459240" cy="345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5000" bIns="45000"/>
          <a:p>
            <a:r>
              <a:rPr b="0" lang="en-US" sz="1800" spc="-1" strike="noStrike">
                <a:solidFill>
                  <a:srgbClr val="000000"/>
                </a:solidFill>
                <a:uFill>
                  <a:solidFill>
                    <a:srgbClr val="ffffff"/>
                  </a:solidFill>
                </a:uFill>
                <a:latin typeface="Arial"/>
              </a:rPr>
              <a:t>Ref:  </a:t>
            </a:r>
            <a:r>
              <a:rPr b="0" lang="en-US" sz="1800" spc="-1" strike="noStrike">
                <a:solidFill>
                  <a:srgbClr val="000000"/>
                </a:solidFill>
                <a:uFill>
                  <a:solidFill>
                    <a:srgbClr val="ffffff"/>
                  </a:solidFill>
                </a:uFill>
                <a:latin typeface="Arial"/>
                <a:hlinkClick r:id="rId1"/>
              </a:rPr>
              <a:t>lhc-performance-reaches-new-highs</a:t>
            </a:r>
            <a:endParaRPr b="0" lang="en-US" sz="1800" spc="-1" strike="noStrike">
              <a:solidFill>
                <a:srgbClr val="000000"/>
              </a:solidFill>
              <a:uFill>
                <a:solidFill>
                  <a:srgbClr val="ffffff"/>
                </a:solidFill>
              </a:uFill>
              <a:latin typeface="Arial"/>
            </a:endParaRPr>
          </a:p>
        </p:txBody>
      </p:sp>
      <p:pic>
        <p:nvPicPr>
          <p:cNvPr id="151" name="" descr=""/>
          <p:cNvPicPr/>
          <p:nvPr/>
        </p:nvPicPr>
        <p:blipFill>
          <a:blip r:embed="rId2"/>
          <a:stretch/>
        </p:blipFill>
        <p:spPr>
          <a:xfrm>
            <a:off x="1934280" y="1524960"/>
            <a:ext cx="6204600" cy="4217400"/>
          </a:xfrm>
          <a:prstGeom prst="rect">
            <a:avLst/>
          </a:prstGeom>
          <a:ln>
            <a:noFill/>
          </a:ln>
        </p:spPr>
      </p:pic>
      <p:sp>
        <p:nvSpPr>
          <p:cNvPr id="152" name="TextShape 3"/>
          <p:cNvSpPr txBox="1"/>
          <p:nvPr/>
        </p:nvSpPr>
        <p:spPr>
          <a:xfrm>
            <a:off x="182880" y="5727600"/>
            <a:ext cx="9692640" cy="1280160"/>
          </a:xfrm>
          <a:prstGeom prst="rect">
            <a:avLst/>
          </a:prstGeom>
          <a:noFill/>
          <a:ln>
            <a:noFill/>
          </a:ln>
        </p:spPr>
        <p:txBody>
          <a:bodyPr lIns="90000" rIns="90000" tIns="45000" bIns="45000"/>
          <a:p>
            <a:r>
              <a:rPr b="0" lang="en-US" sz="1600" spc="-1" strike="noStrike">
                <a:solidFill>
                  <a:srgbClr val="000000"/>
                </a:solidFill>
                <a:uFill>
                  <a:solidFill>
                    <a:srgbClr val="ffffff"/>
                  </a:solidFill>
                </a:uFill>
                <a:latin typeface="Arial"/>
              </a:rPr>
              <a:t>This graph shows the integrated luminosity delivered by the LHC to the ATLAS and CMS experiments in 2011, 2012, 2015 and 2016. The integrated luminosity indicates the amount of data delivered to the experiments and is measured in inverse femtobarns. One inverse femtobarn corresponds to around </a:t>
            </a:r>
            <a:r>
              <a:rPr b="1" lang="en-US" sz="1600" spc="-1" strike="noStrike">
                <a:solidFill>
                  <a:srgbClr val="000000"/>
                </a:solidFill>
                <a:uFill>
                  <a:solidFill>
                    <a:srgbClr val="ffffff"/>
                  </a:solidFill>
                </a:uFill>
                <a:latin typeface="Arial"/>
              </a:rPr>
              <a:t>80 million million collisions</a:t>
            </a:r>
            <a:r>
              <a:rPr b="0" lang="en-US" sz="1600" spc="-1" strike="noStrike">
                <a:solidFill>
                  <a:srgbClr val="000000"/>
                </a:solidFill>
                <a:uFill>
                  <a:solidFill>
                    <a:srgbClr val="ffffff"/>
                  </a:solidFill>
                </a:uFill>
                <a:latin typeface="Arial"/>
              </a:rPr>
              <a:t>.</a:t>
            </a:r>
            <a:endParaRPr b="0" lang="en-US" sz="1800" spc="-1" strike="noStrike">
              <a:solidFill>
                <a:srgbClr val="000000"/>
              </a:solidFill>
              <a:uFill>
                <a:solidFill>
                  <a:srgbClr val="ffffff"/>
                </a:solidFill>
              </a:uFill>
              <a:latin typeface="Arial"/>
            </a:endParaRPr>
          </a:p>
        </p:txBody>
      </p:sp>
      <p:sp>
        <p:nvSpPr>
          <p:cNvPr id="153" name="TextShape 4"/>
          <p:cNvSpPr txBox="1"/>
          <p:nvPr/>
        </p:nvSpPr>
        <p:spPr>
          <a:xfrm>
            <a:off x="725760" y="6916320"/>
            <a:ext cx="167436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8e13 collisions</a:t>
            </a:r>
            <a:endParaRPr b="0" lang="en-US" sz="1800" spc="-1" strike="noStrike">
              <a:solidFill>
                <a:srgbClr val="000000"/>
              </a:solidFill>
              <a:uFill>
                <a:solidFill>
                  <a:srgbClr val="ffffff"/>
                </a:solidFill>
              </a:uFill>
              <a:latin typeface="Arial"/>
            </a:endParaRPr>
          </a:p>
        </p:txBody>
      </p:sp>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CustomShape 1"/>
          <p:cNvSpPr/>
          <p:nvPr/>
        </p:nvSpPr>
        <p:spPr>
          <a:xfrm>
            <a:off x="839520" y="1213920"/>
            <a:ext cx="8291520" cy="568224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6800" bIns="46800"/>
          <a:p>
            <a:pPr>
              <a:lnSpc>
                <a:spcPct val="98000"/>
              </a:lnSpc>
            </a:pPr>
            <a:r>
              <a:rPr b="0" lang="sv-SE" sz="2200" spc="-1" strike="noStrike">
                <a:solidFill>
                  <a:srgbClr val="000000"/>
                </a:solidFill>
                <a:uFill>
                  <a:solidFill>
                    <a:srgbClr val="ffffff"/>
                  </a:solidFill>
                </a:uFill>
                <a:latin typeface="Arial"/>
              </a:rPr>
              <a:t>27 April 2007- Last LHC dipole magnet lowered underground.</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29 Feb 2008 – Final large detector piece lowered, ATLAS.</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10 Sep 2008 – LHC starts up.</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19 Sep 2008 – Incident at the LHC.</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30 April 2009 – Final repaired magnet goes underground.  53 </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magnets repaired.</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20 Nov 2009 – Beams back in the LHC.  2.36 TeV collisions</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in December.  Highest energy at that time.</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30 Mar 2010 – First collisions at 7 TeV.</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18 Oct 2011 – End of the 2011 Proton collision run.</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5 April 2012 – Highest energy collisions at 8 TeV.</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4 July 2012 – CMS and ATLAS announce “particle consistent</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	</a:t>
            </a:r>
            <a:r>
              <a:rPr b="0" lang="sv-SE" sz="2200" spc="-1" strike="noStrike">
                <a:solidFill>
                  <a:srgbClr val="000000"/>
                </a:solidFill>
                <a:uFill>
                  <a:solidFill>
                    <a:srgbClr val="ffffff"/>
                  </a:solidFill>
                </a:uFill>
                <a:latin typeface="Arial"/>
              </a:rPr>
              <a:t>with Higgs boson.”</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Jan 2013 – Proton-Lead collisions and Proton-Proton at 1.38 TeV.</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16 Feb 2013 – End of LHC Run 1.  Start Long Shutdown 1.</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8 Oct 2013 – Nobel prize for Englert and Higgs for Higgs boson.</a:t>
            </a:r>
            <a:endParaRPr b="0" lang="en-US" sz="1800" spc="-1" strike="noStrike">
              <a:solidFill>
                <a:srgbClr val="000000"/>
              </a:solidFill>
              <a:uFill>
                <a:solidFill>
                  <a:srgbClr val="ffffff"/>
                </a:solidFill>
              </a:uFill>
              <a:latin typeface="Arial"/>
            </a:endParaRPr>
          </a:p>
          <a:p>
            <a:pPr>
              <a:lnSpc>
                <a:spcPct val="98000"/>
              </a:lnSpc>
            </a:pPr>
            <a:r>
              <a:rPr b="0" lang="sv-SE" sz="2200" spc="-1" strike="noStrike">
                <a:solidFill>
                  <a:srgbClr val="000000"/>
                </a:solidFill>
                <a:uFill>
                  <a:solidFill>
                    <a:srgbClr val="ffffff"/>
                  </a:solidFill>
                </a:uFill>
                <a:latin typeface="Arial"/>
              </a:rPr>
              <a:t>3 June 2015 – Proton collisions at 13 TeV start.</a:t>
            </a:r>
            <a:endParaRPr b="0" lang="en-US" sz="1800" spc="-1" strike="noStrike">
              <a:solidFill>
                <a:srgbClr val="000000"/>
              </a:solidFill>
              <a:uFill>
                <a:solidFill>
                  <a:srgbClr val="ffffff"/>
                </a:solidFill>
              </a:uFill>
              <a:latin typeface="Arial"/>
            </a:endParaRPr>
          </a:p>
        </p:txBody>
      </p:sp>
      <p:sp>
        <p:nvSpPr>
          <p:cNvPr id="155" name="TextShape 2"/>
          <p:cNvSpPr txBox="1"/>
          <p:nvPr/>
        </p:nvSpPr>
        <p:spPr>
          <a:xfrm>
            <a:off x="739800" y="310680"/>
            <a:ext cx="8604720" cy="1173240"/>
          </a:xfrm>
          <a:prstGeom prst="rect">
            <a:avLst/>
          </a:prstGeom>
          <a:noFill/>
          <a:ln>
            <a:noFill/>
          </a:ln>
        </p:spPr>
        <p:txBody>
          <a:bodyPr lIns="0" rIns="0" tIns="0" bIns="0" anchor="ctr"/>
          <a:p>
            <a:pPr algn="ctr"/>
            <a:r>
              <a:rPr b="0" lang="en-US" sz="4000" spc="-1" strike="noStrike">
                <a:solidFill>
                  <a:srgbClr val="000000"/>
                </a:solidFill>
                <a:uFill>
                  <a:solidFill>
                    <a:srgbClr val="ffffff"/>
                  </a:solidFill>
                </a:uFill>
                <a:latin typeface="Arial"/>
              </a:rPr>
              <a:t>Some dates from the LHC timeline:</a:t>
            </a:r>
            <a:endParaRPr b="0" lang="en-US" sz="5400" spc="-1" strike="noStrike">
              <a:solidFill>
                <a:srgbClr val="000000"/>
              </a:solidFill>
              <a:uFill>
                <a:solidFill>
                  <a:srgbClr val="ffffff"/>
                </a:solidFill>
              </a:uFill>
              <a:latin typeface="Arial"/>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6" name="" descr=""/>
          <p:cNvPicPr/>
          <p:nvPr/>
        </p:nvPicPr>
        <p:blipFill>
          <a:blip r:embed="rId1"/>
          <a:stretch/>
        </p:blipFill>
        <p:spPr>
          <a:xfrm>
            <a:off x="2103120" y="1060560"/>
            <a:ext cx="2743200" cy="3054240"/>
          </a:xfrm>
          <a:prstGeom prst="rect">
            <a:avLst/>
          </a:prstGeom>
          <a:ln>
            <a:noFill/>
          </a:ln>
        </p:spPr>
      </p:pic>
      <p:sp>
        <p:nvSpPr>
          <p:cNvPr id="157" name="TextShape 1"/>
          <p:cNvSpPr txBox="1"/>
          <p:nvPr/>
        </p:nvSpPr>
        <p:spPr>
          <a:xfrm>
            <a:off x="739440" y="390960"/>
            <a:ext cx="8604720" cy="84096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Cross-Section for Interactions</a:t>
            </a:r>
            <a:endParaRPr b="0" lang="en-US" sz="5400" spc="-1" strike="noStrike">
              <a:solidFill>
                <a:srgbClr val="000000"/>
              </a:solidFill>
              <a:uFill>
                <a:solidFill>
                  <a:srgbClr val="ffffff"/>
                </a:solidFill>
              </a:uFill>
              <a:latin typeface="Arial"/>
            </a:endParaRPr>
          </a:p>
        </p:txBody>
      </p:sp>
      <p:pic>
        <p:nvPicPr>
          <p:cNvPr id="158" name="" descr=""/>
          <p:cNvPicPr/>
          <p:nvPr/>
        </p:nvPicPr>
        <p:blipFill>
          <a:blip r:embed="rId2"/>
          <a:stretch/>
        </p:blipFill>
        <p:spPr>
          <a:xfrm>
            <a:off x="2194560" y="3840480"/>
            <a:ext cx="2743200" cy="3081600"/>
          </a:xfrm>
          <a:prstGeom prst="rect">
            <a:avLst/>
          </a:prstGeom>
          <a:ln>
            <a:noFill/>
          </a:ln>
        </p:spPr>
      </p:pic>
      <p:sp>
        <p:nvSpPr>
          <p:cNvPr id="159" name="TextShape 2"/>
          <p:cNvSpPr txBox="1"/>
          <p:nvPr/>
        </p:nvSpPr>
        <p:spPr>
          <a:xfrm>
            <a:off x="182880" y="6799680"/>
            <a:ext cx="9692640" cy="586800"/>
          </a:xfrm>
          <a:prstGeom prst="rect">
            <a:avLst/>
          </a:prstGeom>
          <a:noFill/>
          <a:ln>
            <a:noFill/>
          </a:ln>
        </p:spPr>
        <p:txBody>
          <a:bodyPr lIns="90000" rIns="90000" tIns="45000" bIns="45000"/>
          <a:p>
            <a:r>
              <a:rPr b="0" lang="en-US" sz="1600" spc="-1" strike="noStrike">
                <a:solidFill>
                  <a:srgbClr val="000000"/>
                </a:solidFill>
                <a:uFill>
                  <a:solidFill>
                    <a:srgbClr val="ffffff"/>
                  </a:solidFill>
                </a:uFill>
                <a:latin typeface="Arial"/>
              </a:rPr>
              <a:t>Physical or Effective size and density decide how many times you will interact for each crossing of the box.</a:t>
            </a:r>
            <a:endParaRPr b="0" lang="en-US" sz="1800" spc="-1" strike="noStrike">
              <a:solidFill>
                <a:srgbClr val="000000"/>
              </a:solidFill>
              <a:uFill>
                <a:solidFill>
                  <a:srgbClr val="ffffff"/>
                </a:solidFill>
              </a:uFill>
              <a:latin typeface="Arial"/>
            </a:endParaRPr>
          </a:p>
        </p:txBody>
      </p:sp>
      <p:pic>
        <p:nvPicPr>
          <p:cNvPr id="160" name="" descr=""/>
          <p:cNvPicPr/>
          <p:nvPr/>
        </p:nvPicPr>
        <p:blipFill>
          <a:blip r:embed="rId3"/>
          <a:stretch/>
        </p:blipFill>
        <p:spPr>
          <a:xfrm>
            <a:off x="5943600" y="4023360"/>
            <a:ext cx="2743200" cy="2743200"/>
          </a:xfrm>
          <a:prstGeom prst="rect">
            <a:avLst/>
          </a:prstGeom>
          <a:ln>
            <a:noFill/>
          </a:ln>
        </p:spPr>
      </p:pic>
      <p:pic>
        <p:nvPicPr>
          <p:cNvPr id="161" name="" descr=""/>
          <p:cNvPicPr/>
          <p:nvPr/>
        </p:nvPicPr>
        <p:blipFill>
          <a:blip r:embed="rId4"/>
          <a:stretch/>
        </p:blipFill>
        <p:spPr>
          <a:xfrm>
            <a:off x="5943600" y="1097280"/>
            <a:ext cx="2743200" cy="2743200"/>
          </a:xfrm>
          <a:prstGeom prst="rect">
            <a:avLst/>
          </a:prstGeom>
          <a:ln>
            <a:noFill/>
          </a:ln>
        </p:spPr>
      </p:pic>
      <p:sp>
        <p:nvSpPr>
          <p:cNvPr id="162" name="Line 3"/>
          <p:cNvSpPr/>
          <p:nvPr/>
        </p:nvSpPr>
        <p:spPr>
          <a:xfrm flipV="1">
            <a:off x="640080" y="2743200"/>
            <a:ext cx="1280160" cy="457200"/>
          </a:xfrm>
          <a:prstGeom prst="line">
            <a:avLst/>
          </a:prstGeom>
          <a:ln w="38160">
            <a:solidFill>
              <a:srgbClr val="0000ff"/>
            </a:solidFill>
            <a:round/>
            <a:tailEnd len="med" type="triangle" w="med"/>
          </a:ln>
        </p:spPr>
        <p:style>
          <a:lnRef idx="0"/>
          <a:fillRef idx="0"/>
          <a:effectRef idx="0"/>
          <a:fontRef idx="minor"/>
        </p:style>
      </p:sp>
      <p:sp>
        <p:nvSpPr>
          <p:cNvPr id="163" name="Line 4"/>
          <p:cNvSpPr/>
          <p:nvPr/>
        </p:nvSpPr>
        <p:spPr>
          <a:xfrm flipV="1">
            <a:off x="702720" y="5380920"/>
            <a:ext cx="1280160" cy="457200"/>
          </a:xfrm>
          <a:prstGeom prst="line">
            <a:avLst/>
          </a:prstGeom>
          <a:ln w="38160">
            <a:solidFill>
              <a:srgbClr val="0000ff"/>
            </a:solidFill>
            <a:round/>
            <a:tailEnd len="med" type="triangle" w="med"/>
          </a:ln>
        </p:spPr>
        <p:style>
          <a:lnRef idx="0"/>
          <a:fillRef idx="0"/>
          <a:effectRef idx="0"/>
          <a:fontRef idx="minor"/>
        </p:style>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TextShape 1"/>
          <p:cNvSpPr txBox="1"/>
          <p:nvPr/>
        </p:nvSpPr>
        <p:spPr>
          <a:xfrm>
            <a:off x="1554480" y="490680"/>
            <a:ext cx="7789680" cy="117324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Proton is not a simple object.</a:t>
            </a:r>
            <a:endParaRPr b="0" lang="en-US" sz="5400" spc="-1" strike="noStrike">
              <a:solidFill>
                <a:srgbClr val="000000"/>
              </a:solidFill>
              <a:uFill>
                <a:solidFill>
                  <a:srgbClr val="ffffff"/>
                </a:solidFill>
              </a:uFill>
              <a:latin typeface="Arial"/>
            </a:endParaRPr>
          </a:p>
        </p:txBody>
      </p:sp>
      <p:sp>
        <p:nvSpPr>
          <p:cNvPr id="165" name="CustomShape 2"/>
          <p:cNvSpPr/>
          <p:nvPr/>
        </p:nvSpPr>
        <p:spPr>
          <a:xfrm>
            <a:off x="6370560" y="6967800"/>
            <a:ext cx="3459240" cy="345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5000" bIns="45000"/>
          <a:p>
            <a:r>
              <a:rPr b="0" lang="en-US" sz="1800" spc="-1" strike="noStrike">
                <a:solidFill>
                  <a:srgbClr val="000000"/>
                </a:solidFill>
                <a:uFill>
                  <a:solidFill>
                    <a:srgbClr val="ffffff"/>
                  </a:solidFill>
                </a:uFill>
                <a:latin typeface="Arial"/>
              </a:rPr>
              <a:t>Ref:  </a:t>
            </a:r>
            <a:r>
              <a:rPr b="0" lang="en-US" sz="1800" spc="-1" strike="noStrike">
                <a:solidFill>
                  <a:srgbClr val="000000"/>
                </a:solidFill>
                <a:uFill>
                  <a:solidFill>
                    <a:srgbClr val="ffffff"/>
                  </a:solidFill>
                </a:uFill>
                <a:latin typeface="Arial"/>
                <a:hlinkClick r:id="rId1"/>
              </a:rPr>
              <a:t>www.cern.ch</a:t>
            </a:r>
            <a:endParaRPr b="0" lang="en-US" sz="1800" spc="-1" strike="noStrike">
              <a:solidFill>
                <a:srgbClr val="000000"/>
              </a:solidFill>
              <a:uFill>
                <a:solidFill>
                  <a:srgbClr val="ffffff"/>
                </a:solidFill>
              </a:uFill>
              <a:latin typeface="Arial"/>
            </a:endParaRPr>
          </a:p>
        </p:txBody>
      </p:sp>
      <p:sp>
        <p:nvSpPr>
          <p:cNvPr id="166" name="TextShape 3"/>
          <p:cNvSpPr txBox="1"/>
          <p:nvPr/>
        </p:nvSpPr>
        <p:spPr>
          <a:xfrm>
            <a:off x="1097280" y="1759680"/>
            <a:ext cx="8433360" cy="1976760"/>
          </a:xfrm>
          <a:prstGeom prst="rect">
            <a:avLst/>
          </a:prstGeom>
          <a:noFill/>
          <a:ln>
            <a:noFill/>
          </a:ln>
        </p:spPr>
        <p:txBody>
          <a:bodyPr lIns="90000" rIns="90000" tIns="45000" bIns="45000"/>
          <a:p>
            <a:r>
              <a:rPr b="0" lang="en-US" sz="2400" spc="-1" strike="noStrike">
                <a:solidFill>
                  <a:srgbClr val="000000"/>
                </a:solidFill>
                <a:uFill>
                  <a:solidFill>
                    <a:srgbClr val="ffffff"/>
                  </a:solidFill>
                </a:uFill>
                <a:latin typeface="Arial"/>
              </a:rPr>
              <a:t>Protons are bags of valence quarks, gluons, and virtual</a:t>
            </a:r>
            <a:r>
              <a:rPr b="0" lang="en-US" sz="2400" spc="-1" strike="noStrike">
                <a:solidFill>
                  <a:srgbClr val="000000"/>
                </a:solidFill>
                <a:uFill>
                  <a:solidFill>
                    <a:srgbClr val="ffffff"/>
                  </a:solidFill>
                </a:uFill>
                <a:latin typeface="Arial"/>
              </a:rPr>
              <a:t>
</a:t>
            </a:r>
            <a:r>
              <a:rPr b="0" lang="en-US" sz="2400" spc="-1" strike="noStrike">
                <a:solidFill>
                  <a:srgbClr val="000000"/>
                </a:solidFill>
                <a:uFill>
                  <a:solidFill>
                    <a:srgbClr val="ffffff"/>
                  </a:solidFill>
                </a:uFill>
                <a:latin typeface="Arial"/>
              </a:rPr>
              <a:t>quarks.  Proton is a u-u-d valence quark combination,</a:t>
            </a:r>
            <a:endParaRPr b="0" lang="en-US" sz="1800" spc="-1" strike="noStrike">
              <a:solidFill>
                <a:srgbClr val="000000"/>
              </a:solidFill>
              <a:uFill>
                <a:solidFill>
                  <a:srgbClr val="ffffff"/>
                </a:solidFill>
              </a:uFill>
              <a:latin typeface="Arial"/>
            </a:endParaRPr>
          </a:p>
          <a:p>
            <a:r>
              <a:rPr b="0" lang="en-US" sz="2400" spc="-1" strike="noStrike">
                <a:solidFill>
                  <a:srgbClr val="000000"/>
                </a:solidFill>
                <a:uFill>
                  <a:solidFill>
                    <a:srgbClr val="ffffff"/>
                  </a:solidFill>
                </a:uFill>
                <a:latin typeface="Arial"/>
              </a:rPr>
              <a:t>the “intrinsic mass” of the u is 1.9 MeV/c^2 and the d is</a:t>
            </a:r>
            <a:endParaRPr b="0" lang="en-US" sz="1800" spc="-1" strike="noStrike">
              <a:solidFill>
                <a:srgbClr val="000000"/>
              </a:solidFill>
              <a:uFill>
                <a:solidFill>
                  <a:srgbClr val="ffffff"/>
                </a:solidFill>
              </a:uFill>
              <a:latin typeface="Arial"/>
            </a:endParaRPr>
          </a:p>
          <a:p>
            <a:r>
              <a:rPr b="0" lang="en-US" sz="2400" spc="-1" strike="noStrike">
                <a:solidFill>
                  <a:srgbClr val="000000"/>
                </a:solidFill>
                <a:uFill>
                  <a:solidFill>
                    <a:srgbClr val="ffffff"/>
                  </a:solidFill>
                </a:uFill>
                <a:latin typeface="Arial"/>
              </a:rPr>
              <a:t>4.6 MeV/c^2 (an electron’s rest mass is 0.511 MeV/c^2).</a:t>
            </a:r>
            <a:endParaRPr b="0" lang="en-US" sz="1800" spc="-1" strike="noStrike">
              <a:solidFill>
                <a:srgbClr val="000000"/>
              </a:solidFill>
              <a:uFill>
                <a:solidFill>
                  <a:srgbClr val="ffffff"/>
                </a:solidFill>
              </a:uFill>
              <a:latin typeface="Arial"/>
            </a:endParaRPr>
          </a:p>
          <a:p>
            <a:r>
              <a:rPr b="0" lang="en-US" sz="2400" spc="-1" strike="noStrike">
                <a:solidFill>
                  <a:srgbClr val="000000"/>
                </a:solidFill>
                <a:uFill>
                  <a:solidFill>
                    <a:srgbClr val="ffffff"/>
                  </a:solidFill>
                </a:uFill>
                <a:latin typeface="Arial"/>
              </a:rPr>
              <a:t>Yet the mass of the proton is 940 MeV/c^2 !</a:t>
            </a:r>
            <a:endParaRPr b="0" lang="en-US" sz="1800" spc="-1" strike="noStrike">
              <a:solidFill>
                <a:srgbClr val="000000"/>
              </a:solidFill>
              <a:uFill>
                <a:solidFill>
                  <a:srgbClr val="ffffff"/>
                </a:solidFill>
              </a:uFill>
              <a:latin typeface="Arial"/>
            </a:endParaRPr>
          </a:p>
        </p:txBody>
      </p:sp>
      <p:pic>
        <p:nvPicPr>
          <p:cNvPr id="167" name="" descr=""/>
          <p:cNvPicPr/>
          <p:nvPr/>
        </p:nvPicPr>
        <p:blipFill>
          <a:blip r:embed="rId2"/>
          <a:stretch/>
        </p:blipFill>
        <p:spPr>
          <a:xfrm>
            <a:off x="914400" y="4507920"/>
            <a:ext cx="4114800" cy="2414160"/>
          </a:xfrm>
          <a:prstGeom prst="rect">
            <a:avLst/>
          </a:prstGeom>
          <a:ln>
            <a:noFill/>
          </a:ln>
        </p:spPr>
      </p:pic>
      <p:pic>
        <p:nvPicPr>
          <p:cNvPr id="168" name="" descr=""/>
          <p:cNvPicPr/>
          <p:nvPr/>
        </p:nvPicPr>
        <p:blipFill>
          <a:blip r:embed="rId3"/>
          <a:stretch/>
        </p:blipFill>
        <p:spPr>
          <a:xfrm>
            <a:off x="5303520" y="4334400"/>
            <a:ext cx="4114800" cy="2432160"/>
          </a:xfrm>
          <a:prstGeom prst="rect">
            <a:avLst/>
          </a:prstGeom>
          <a:ln>
            <a:noFill/>
          </a:ln>
        </p:spPr>
      </p:pic>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TextShape 1"/>
          <p:cNvSpPr txBox="1"/>
          <p:nvPr/>
        </p:nvSpPr>
        <p:spPr>
          <a:xfrm>
            <a:off x="1468800" y="310680"/>
            <a:ext cx="7515360" cy="117324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Not so much matter-antimatter but (Vector-Boson) Fusion!</a:t>
            </a:r>
            <a:endParaRPr b="0" lang="en-US" sz="5400" spc="-1" strike="noStrike">
              <a:solidFill>
                <a:srgbClr val="000000"/>
              </a:solidFill>
              <a:uFill>
                <a:solidFill>
                  <a:srgbClr val="ffffff"/>
                </a:solidFill>
              </a:uFill>
              <a:latin typeface="Arial"/>
            </a:endParaRPr>
          </a:p>
        </p:txBody>
      </p:sp>
      <p:pic>
        <p:nvPicPr>
          <p:cNvPr id="170" name="" descr=""/>
          <p:cNvPicPr/>
          <p:nvPr/>
        </p:nvPicPr>
        <p:blipFill>
          <a:blip r:embed="rId1"/>
          <a:stretch/>
        </p:blipFill>
        <p:spPr>
          <a:xfrm>
            <a:off x="297360" y="1371600"/>
            <a:ext cx="5943600" cy="5943600"/>
          </a:xfrm>
          <a:prstGeom prst="rect">
            <a:avLst/>
          </a:prstGeom>
          <a:ln>
            <a:noFill/>
          </a:ln>
        </p:spPr>
      </p:pic>
      <p:sp>
        <p:nvSpPr>
          <p:cNvPr id="171" name="TextShape 2"/>
          <p:cNvSpPr txBox="1"/>
          <p:nvPr/>
        </p:nvSpPr>
        <p:spPr>
          <a:xfrm>
            <a:off x="6949440" y="2560320"/>
            <a:ext cx="485640" cy="36576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VS</a:t>
            </a:r>
            <a:endParaRPr b="0" lang="en-US" sz="1800" spc="-1" strike="noStrike">
              <a:solidFill>
                <a:srgbClr val="000000"/>
              </a:solidFill>
              <a:uFill>
                <a:solidFill>
                  <a:srgbClr val="ffffff"/>
                </a:solidFill>
              </a:uFill>
              <a:latin typeface="Arial"/>
            </a:endParaRPr>
          </a:p>
        </p:txBody>
      </p:sp>
      <p:pic>
        <p:nvPicPr>
          <p:cNvPr id="172" name="" descr=""/>
          <p:cNvPicPr/>
          <p:nvPr/>
        </p:nvPicPr>
        <p:blipFill>
          <a:blip r:embed="rId2"/>
          <a:stretch/>
        </p:blipFill>
        <p:spPr>
          <a:xfrm>
            <a:off x="6217920" y="3410640"/>
            <a:ext cx="3657600" cy="2350080"/>
          </a:xfrm>
          <a:prstGeom prst="rect">
            <a:avLst/>
          </a:prstGeom>
          <a:ln>
            <a:noFill/>
          </a:ln>
        </p:spPr>
      </p:pic>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TextShape 1"/>
          <p:cNvSpPr txBox="1"/>
          <p:nvPr/>
        </p:nvSpPr>
        <p:spPr>
          <a:xfrm>
            <a:off x="739440" y="310680"/>
            <a:ext cx="8604720" cy="117324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Interaction Rate and Cross-section</a:t>
            </a:r>
            <a:endParaRPr b="0" lang="en-US" sz="5400" spc="-1" strike="noStrike">
              <a:solidFill>
                <a:srgbClr val="000000"/>
              </a:solidFill>
              <a:uFill>
                <a:solidFill>
                  <a:srgbClr val="ffffff"/>
                </a:solidFill>
              </a:uFill>
              <a:latin typeface="Arial"/>
            </a:endParaRPr>
          </a:p>
        </p:txBody>
      </p:sp>
      <p:sp>
        <p:nvSpPr>
          <p:cNvPr id="174" name="TextShape 2"/>
          <p:cNvSpPr txBox="1"/>
          <p:nvPr/>
        </p:nvSpPr>
        <p:spPr>
          <a:xfrm>
            <a:off x="2194560" y="5098320"/>
            <a:ext cx="5669280" cy="2105280"/>
          </a:xfrm>
          <a:prstGeom prst="rect">
            <a:avLst/>
          </a:prstGeom>
          <a:noFill/>
          <a:ln>
            <a:noFill/>
          </a:ln>
        </p:spPr>
        <p:txBody>
          <a:bodyPr lIns="90000" rIns="90000" tIns="45000" bIns="45000"/>
          <a:p>
            <a:r>
              <a:rPr b="0" lang="en-US" sz="1600" spc="-1" strike="noStrike">
                <a:solidFill>
                  <a:srgbClr val="000000"/>
                </a:solidFill>
                <a:uFill>
                  <a:solidFill>
                    <a:srgbClr val="ffffff"/>
                  </a:solidFill>
                </a:uFill>
                <a:latin typeface="Arial"/>
              </a:rPr>
              <a:t>Previous slide, making about 2 fb^-1 (inverse femtobarns) of luminosity every week, get the units right, then making Higgs by ggF is 50,350 fb * 2 fb^-1 or 100,700 Higgs via that channel every two weeks!</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r>
              <a:rPr b="0" lang="en-US" sz="1600" spc="-1" strike="noStrike">
                <a:solidFill>
                  <a:srgbClr val="000000"/>
                </a:solidFill>
                <a:uFill>
                  <a:solidFill>
                    <a:srgbClr val="ffffff"/>
                  </a:solidFill>
                </a:uFill>
                <a:latin typeface="Arial"/>
              </a:rPr>
              <a:t>Barn is an (effective area) of 10^-28 m^2 about  the physical size of a nucleus.  Depending on energy and details, nuclear effects have cross-sections of 1 to 10^6 barns.  </a:t>
            </a:r>
            <a:endParaRPr b="0" lang="en-US" sz="1800" spc="-1" strike="noStrike">
              <a:solidFill>
                <a:srgbClr val="000000"/>
              </a:solidFill>
              <a:uFill>
                <a:solidFill>
                  <a:srgbClr val="ffffff"/>
                </a:solidFill>
              </a:uFill>
              <a:latin typeface="Arial"/>
            </a:endParaRPr>
          </a:p>
        </p:txBody>
      </p:sp>
      <p:graphicFrame>
        <p:nvGraphicFramePr>
          <p:cNvPr id="175" name="Table 3"/>
          <p:cNvGraphicFramePr/>
          <p:nvPr/>
        </p:nvGraphicFramePr>
        <p:xfrm>
          <a:off x="2327040" y="1770120"/>
          <a:ext cx="5539680" cy="2639520"/>
        </p:xfrm>
        <a:graphic>
          <a:graphicData uri="http://schemas.openxmlformats.org/drawingml/2006/table">
            <a:tbl>
              <a:tblPr/>
              <a:tblGrid>
                <a:gridCol w="2769480"/>
                <a:gridCol w="2770560"/>
              </a:tblGrid>
              <a:tr h="399600">
                <a:tc>
                  <a:txBody>
                    <a:bodyPr lIns="90000" rIns="90000" tIns="46800" bIns="46800"/>
                    <a:p>
                      <a:r>
                        <a:rPr b="0" lang="en-US" sz="1800" spc="-1" strike="noStrike">
                          <a:solidFill>
                            <a:srgbClr val="000000"/>
                          </a:solidFill>
                          <a:uFill>
                            <a:solidFill>
                              <a:srgbClr val="ffffff"/>
                            </a:solidFill>
                          </a:uFill>
                          <a:latin typeface="Arial"/>
                        </a:rPr>
                        <a:t>ggF (gluon-gluon fusion)</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pPr>
                        <a:lnSpc>
                          <a:spcPct val="100000"/>
                        </a:lnSpc>
                      </a:pPr>
                      <a:r>
                        <a:rPr b="0" lang="en-US" sz="1800" spc="-1" strike="noStrike">
                          <a:solidFill>
                            <a:srgbClr val="000000"/>
                          </a:solidFill>
                          <a:uFill>
                            <a:solidFill>
                              <a:srgbClr val="ffffff"/>
                            </a:solidFill>
                          </a:uFill>
                          <a:latin typeface="Arial"/>
                        </a:rPr>
                        <a:t>50.35 pb (picobarns)</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642600">
                <a:tc>
                  <a:txBody>
                    <a:bodyPr lIns="90000" rIns="90000" tIns="46800" bIns="46800"/>
                    <a:p>
                      <a:r>
                        <a:rPr b="0" lang="en-US" sz="1800" spc="-1" strike="noStrike">
                          <a:solidFill>
                            <a:srgbClr val="000000"/>
                          </a:solidFill>
                          <a:uFill>
                            <a:solidFill>
                              <a:srgbClr val="ffffff"/>
                            </a:solidFill>
                          </a:uFill>
                          <a:latin typeface="Arial"/>
                        </a:rPr>
                        <a:t>VBF (vector boson fusion)</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4.172 pb</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99600">
                <a:tc>
                  <a:txBody>
                    <a:bodyPr lIns="90000" rIns="90000" tIns="46800" bIns="46800"/>
                    <a:p>
                      <a:r>
                        <a:rPr b="0" lang="en-US" sz="1800" spc="-1" strike="noStrike">
                          <a:solidFill>
                            <a:srgbClr val="000000"/>
                          </a:solidFill>
                          <a:uFill>
                            <a:solidFill>
                              <a:srgbClr val="ffffff"/>
                            </a:solidFill>
                          </a:uFill>
                          <a:latin typeface="Arial"/>
                        </a:rPr>
                        <a:t>WH</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1.504 pb</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99600">
                <a:tc>
                  <a:txBody>
                    <a:bodyPr lIns="90000" rIns="90000" tIns="46800" bIns="46800"/>
                    <a:p>
                      <a:r>
                        <a:rPr b="0" lang="en-US" sz="1800" spc="-1" strike="noStrike">
                          <a:solidFill>
                            <a:srgbClr val="000000"/>
                          </a:solidFill>
                          <a:uFill>
                            <a:solidFill>
                              <a:srgbClr val="ffffff"/>
                            </a:solidFill>
                          </a:uFill>
                          <a:latin typeface="Arial"/>
                        </a:rPr>
                        <a:t>ZH</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0.8830 pb </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99600">
                <a:tc>
                  <a:txBody>
                    <a:bodyPr lIns="90000" rIns="90000" tIns="46800" bIns="46800"/>
                    <a:p>
                      <a:r>
                        <a:rPr b="0" lang="en-US" sz="1800" spc="-1" strike="noStrike">
                          <a:solidFill>
                            <a:srgbClr val="000000"/>
                          </a:solidFill>
                          <a:uFill>
                            <a:solidFill>
                              <a:srgbClr val="ffffff"/>
                            </a:solidFill>
                          </a:uFill>
                          <a:latin typeface="Arial"/>
                        </a:rPr>
                        <a:t>ttH</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0.6113 pb</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98880">
                <a:tc>
                  <a:txBody>
                    <a:bodyPr lIns="90000" rIns="90000" tIns="46800" bIns="46800"/>
                    <a:p>
                      <a:r>
                        <a:rPr b="0" lang="en-US" sz="1800" spc="-1" strike="noStrike">
                          <a:solidFill>
                            <a:srgbClr val="000000"/>
                          </a:solidFill>
                          <a:uFill>
                            <a:solidFill>
                              <a:srgbClr val="ffffff"/>
                            </a:solidFill>
                          </a:uFill>
                          <a:latin typeface="Arial"/>
                        </a:rPr>
                        <a:t>bbH</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0.5805 pb</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
        <p:nvSpPr>
          <p:cNvPr id="176" name="TextShape 4"/>
          <p:cNvSpPr txBox="1"/>
          <p:nvPr/>
        </p:nvSpPr>
        <p:spPr>
          <a:xfrm>
            <a:off x="2742480" y="1280160"/>
            <a:ext cx="448128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At 14 TeV and using Higgs mass 125 GeV.</a:t>
            </a:r>
            <a:endParaRPr b="0" lang="en-US" sz="1800" spc="-1" strike="noStrike">
              <a:solidFill>
                <a:srgbClr val="000000"/>
              </a:solidFill>
              <a:uFill>
                <a:solidFill>
                  <a:srgbClr val="ffffff"/>
                </a:solidFill>
              </a:uFill>
              <a:latin typeface="Arial"/>
            </a:endParaRPr>
          </a:p>
        </p:txBody>
      </p:sp>
      <p:sp>
        <p:nvSpPr>
          <p:cNvPr id="177" name="TextShape 5"/>
          <p:cNvSpPr txBox="1"/>
          <p:nvPr/>
        </p:nvSpPr>
        <p:spPr>
          <a:xfrm>
            <a:off x="4772880" y="4574880"/>
            <a:ext cx="3084120" cy="36468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Ref: </a:t>
            </a:r>
            <a:r>
              <a:rPr b="0" lang="en-US" sz="1800" spc="-1" strike="noStrike">
                <a:solidFill>
                  <a:srgbClr val="000000"/>
                </a:solidFill>
                <a:uFill>
                  <a:solidFill>
                    <a:srgbClr val="ffffff"/>
                  </a:solidFill>
                </a:uFill>
                <a:latin typeface="Arial"/>
                <a:hlinkClick r:id="rId1"/>
              </a:rPr>
              <a:t>HiggsEuropeanStrategy</a:t>
            </a:r>
            <a:endParaRPr b="0" lang="en-US" sz="1800" spc="-1" strike="noStrike">
              <a:solidFill>
                <a:srgbClr val="000000"/>
              </a:solidFill>
              <a:uFill>
                <a:solidFill>
                  <a:srgbClr val="ffffff"/>
                </a:solidFill>
              </a:uFill>
              <a:latin typeface="Arial"/>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TextShape 1"/>
          <p:cNvSpPr txBox="1"/>
          <p:nvPr/>
        </p:nvSpPr>
        <p:spPr>
          <a:xfrm>
            <a:off x="739800" y="401040"/>
            <a:ext cx="8602920" cy="1062000"/>
          </a:xfrm>
          <a:prstGeom prst="rect">
            <a:avLst/>
          </a:prstGeom>
          <a:noFill/>
          <a:ln>
            <a:noFill/>
          </a:ln>
        </p:spPr>
        <p:txBody>
          <a:bodyPr lIns="0" rIns="0" tIns="0" bIns="0" anchor="ctr"/>
          <a:p>
            <a:pPr algn="ctr"/>
            <a:r>
              <a:rPr b="0" lang="en-US" sz="5400" spc="-1" strike="noStrike">
                <a:solidFill>
                  <a:srgbClr val="000000"/>
                </a:solidFill>
                <a:uFill>
                  <a:solidFill>
                    <a:srgbClr val="ffffff"/>
                  </a:solidFill>
                </a:uFill>
                <a:latin typeface="Arial"/>
              </a:rPr>
              <a:t>Links</a:t>
            </a:r>
            <a:endParaRPr b="0" lang="en-US" sz="5400" spc="-1" strike="noStrike">
              <a:solidFill>
                <a:srgbClr val="000000"/>
              </a:solidFill>
              <a:uFill>
                <a:solidFill>
                  <a:srgbClr val="ffffff"/>
                </a:solidFill>
              </a:uFill>
              <a:latin typeface="Arial"/>
            </a:endParaRPr>
          </a:p>
        </p:txBody>
      </p:sp>
      <p:sp>
        <p:nvSpPr>
          <p:cNvPr id="179" name="TextShape 2"/>
          <p:cNvSpPr txBox="1"/>
          <p:nvPr/>
        </p:nvSpPr>
        <p:spPr>
          <a:xfrm>
            <a:off x="739800" y="2100960"/>
            <a:ext cx="8602920" cy="4385880"/>
          </a:xfrm>
          <a:prstGeom prst="rect">
            <a:avLst/>
          </a:prstGeom>
          <a:noFill/>
          <a:ln>
            <a:noFill/>
          </a:ln>
        </p:spPr>
        <p:txBody>
          <a:bodyPr lIns="0" rIns="0" tIns="0" bIns="0"/>
          <a:p>
            <a:pPr marL="43164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hlinkClick r:id="rId1"/>
              </a:rPr>
              <a:t>https://home.cern/topics/large-hadron-collider</a:t>
            </a:r>
            <a:endParaRPr b="0" lang="en-US" sz="3200" spc="-1" strike="noStrike">
              <a:solidFill>
                <a:srgbClr val="000000"/>
              </a:solidFill>
              <a:uFill>
                <a:solidFill>
                  <a:srgbClr val="ffffff"/>
                </a:solidFill>
              </a:uFill>
              <a:latin typeface="Arial"/>
            </a:endParaRPr>
          </a:p>
          <a:p>
            <a:pPr marL="43164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hlinkClick r:id="rId2"/>
              </a:rPr>
              <a:t>https://timeline.web.cern.ch/timelines/The-Large-Hadron-Collider</a:t>
            </a:r>
            <a:endParaRPr b="0" lang="en-US" sz="3200" spc="-1" strike="noStrike">
              <a:solidFill>
                <a:srgbClr val="000000"/>
              </a:solidFill>
              <a:uFill>
                <a:solidFill>
                  <a:srgbClr val="ffffff"/>
                </a:solidFill>
              </a:uFill>
              <a:latin typeface="Arial"/>
            </a:endParaRPr>
          </a:p>
          <a:p>
            <a:pPr marL="43164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hlinkClick r:id="rId3"/>
              </a:rPr>
              <a:t>https://op-webtools.web.cern.ch/vistar/vistars.php?usr=LHC1</a:t>
            </a:r>
            <a:endParaRPr b="0" lang="en-US" sz="3200" spc="-1" strike="noStrike">
              <a:solidFill>
                <a:srgbClr val="000000"/>
              </a:solidFill>
              <a:uFill>
                <a:solidFill>
                  <a:srgbClr val="ffffff"/>
                </a:solidFill>
              </a:uFill>
              <a:latin typeface="Arial"/>
            </a:endParaRPr>
          </a:p>
          <a:p>
            <a:pPr marL="43164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hlinkClick r:id="rId4"/>
              </a:rPr>
              <a:t>http://demonstrations.wolfram.com/HowTheProtonAndNeutronGotTheirMasses/</a:t>
            </a:r>
            <a:endParaRPr b="0" lang="en-US" sz="3200" spc="-1" strike="noStrike">
              <a:solidFill>
                <a:srgbClr val="000000"/>
              </a:solidFill>
              <a:uFill>
                <a:solidFill>
                  <a:srgbClr val="ffffff"/>
                </a:solidFill>
              </a:uFill>
              <a:latin typeface="Arial"/>
            </a:endParaRPr>
          </a:p>
          <a:p>
            <a:pPr marL="43164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hlinkClick r:id="rId5"/>
              </a:rPr>
              <a:t>http://pdg.lbl.gov/</a:t>
            </a:r>
            <a:endParaRPr b="0" lang="en-US" sz="3200" spc="-1" strike="noStrike">
              <a:solidFill>
                <a:srgbClr val="000000"/>
              </a:solidFill>
              <a:uFill>
                <a:solidFill>
                  <a:srgbClr val="ffffff"/>
                </a:solidFill>
              </a:uFill>
              <a:latin typeface="Arial"/>
            </a:endParaRPr>
          </a:p>
          <a:p>
            <a:pPr marL="431640" indent="-324000">
              <a:buClr>
                <a:srgbClr val="000000"/>
              </a:buClr>
              <a:buSzPct val="45000"/>
              <a:buFont typeface="Wingdings" charset="2"/>
              <a:buChar char=""/>
            </a:pPr>
            <a:r>
              <a:rPr b="0" lang="en-US" sz="2000" spc="-1" strike="noStrike">
                <a:solidFill>
                  <a:srgbClr val="000000"/>
                </a:solidFill>
                <a:uFill>
                  <a:solidFill>
                    <a:srgbClr val="ffffff"/>
                  </a:solidFill>
                </a:uFill>
                <a:latin typeface="Arial"/>
              </a:rPr>
              <a:t>aa</a:t>
            </a:r>
            <a:endParaRPr b="0" lang="en-US" sz="3200" spc="-1" strike="noStrike">
              <a:solidFill>
                <a:srgbClr val="000000"/>
              </a:solidFill>
              <a:uFill>
                <a:solidFill>
                  <a:srgbClr val="ffffff"/>
                </a:solidFill>
              </a:uFill>
              <a:latin typeface="Arial"/>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TextShape 1"/>
          <p:cNvSpPr txBox="1"/>
          <p:nvPr/>
        </p:nvSpPr>
        <p:spPr>
          <a:xfrm>
            <a:off x="739440" y="670680"/>
            <a:ext cx="8604720" cy="117324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Backup</a:t>
            </a:r>
            <a:endParaRPr b="0" lang="en-US" sz="5400" spc="-1" strike="noStrike">
              <a:solidFill>
                <a:srgbClr val="000000"/>
              </a:solidFill>
              <a:uFill>
                <a:solidFill>
                  <a:srgbClr val="ffffff"/>
                </a:solidFill>
              </a:uFill>
              <a:latin typeface="Arial"/>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TextShape 1"/>
          <p:cNvSpPr txBox="1"/>
          <p:nvPr/>
        </p:nvSpPr>
        <p:spPr>
          <a:xfrm>
            <a:off x="739440" y="490680"/>
            <a:ext cx="8604720" cy="1173240"/>
          </a:xfrm>
          <a:prstGeom prst="rect">
            <a:avLst/>
          </a:prstGeom>
          <a:noFill/>
          <a:ln>
            <a:noFill/>
          </a:ln>
        </p:spPr>
        <p:txBody>
          <a:bodyPr lIns="0" rIns="0" tIns="0" bIns="0" anchor="ctr"/>
          <a:p>
            <a:pPr algn="ctr"/>
            <a:r>
              <a:rPr b="0" lang="en-US" sz="3600" spc="-1" strike="noStrike">
                <a:solidFill>
                  <a:srgbClr val="000000"/>
                </a:solidFill>
                <a:uFill>
                  <a:solidFill>
                    <a:srgbClr val="ffffff"/>
                  </a:solidFill>
                </a:uFill>
                <a:latin typeface="Arial"/>
              </a:rPr>
              <a:t>LHCParameters</a:t>
            </a:r>
            <a:endParaRPr b="0" lang="en-US" sz="5400" spc="-1" strike="noStrike">
              <a:solidFill>
                <a:srgbClr val="000000"/>
              </a:solidFill>
              <a:uFill>
                <a:solidFill>
                  <a:srgbClr val="ffffff"/>
                </a:solidFill>
              </a:uFill>
              <a:latin typeface="Arial"/>
            </a:endParaRPr>
          </a:p>
        </p:txBody>
      </p:sp>
      <p:sp>
        <p:nvSpPr>
          <p:cNvPr id="182" name="CustomShape 2"/>
          <p:cNvSpPr/>
          <p:nvPr/>
        </p:nvSpPr>
        <p:spPr>
          <a:xfrm>
            <a:off x="6370560" y="6967800"/>
            <a:ext cx="3459240" cy="345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wrap="none" lIns="90000" rIns="90000" tIns="45000" bIns="45000"/>
          <a:p>
            <a:r>
              <a:rPr b="0" lang="en-US" sz="1800" spc="-1" strike="noStrike">
                <a:solidFill>
                  <a:srgbClr val="000000"/>
                </a:solidFill>
                <a:uFill>
                  <a:solidFill>
                    <a:srgbClr val="ffffff"/>
                  </a:solidFill>
                </a:uFill>
                <a:latin typeface="Arial"/>
              </a:rPr>
              <a:t>Ref:  </a:t>
            </a:r>
            <a:r>
              <a:rPr b="0" lang="en-US" sz="1800" spc="-1" strike="noStrike">
                <a:solidFill>
                  <a:srgbClr val="000000"/>
                </a:solidFill>
                <a:uFill>
                  <a:solidFill>
                    <a:srgbClr val="ffffff"/>
                  </a:solidFill>
                </a:uFill>
                <a:latin typeface="Arial"/>
                <a:hlinkClick r:id="rId1"/>
              </a:rPr>
              <a:t>www.cern.ch</a:t>
            </a:r>
            <a:endParaRPr b="0" lang="en-US" sz="1800" spc="-1" strike="noStrike">
              <a:solidFill>
                <a:srgbClr val="000000"/>
              </a:solidFill>
              <a:uFill>
                <a:solidFill>
                  <a:srgbClr val="ffffff"/>
                </a:solidFill>
              </a:uFill>
              <a:latin typeface="Arial"/>
            </a:endParaRPr>
          </a:p>
        </p:txBody>
      </p:sp>
      <p:graphicFrame>
        <p:nvGraphicFramePr>
          <p:cNvPr id="183" name="Table 3"/>
          <p:cNvGraphicFramePr/>
          <p:nvPr/>
        </p:nvGraphicFramePr>
        <p:xfrm>
          <a:off x="2326680" y="1769760"/>
          <a:ext cx="5539680" cy="4883040"/>
        </p:xfrm>
        <a:graphic>
          <a:graphicData uri="http://schemas.openxmlformats.org/drawingml/2006/table">
            <a:tbl>
              <a:tblPr/>
              <a:tblGrid>
                <a:gridCol w="2769480"/>
                <a:gridCol w="2770560"/>
              </a:tblGrid>
              <a:tr h="406440">
                <a:tc>
                  <a:txBody>
                    <a:bodyPr lIns="90000" rIns="90000" tIns="46800" bIns="46800"/>
                    <a:p>
                      <a:r>
                        <a:rPr b="0" lang="en-US" sz="1800" spc="-1" strike="noStrike">
                          <a:solidFill>
                            <a:srgbClr val="000000"/>
                          </a:solidFill>
                          <a:uFill>
                            <a:solidFill>
                              <a:srgbClr val="ffffff"/>
                            </a:solidFill>
                          </a:uFill>
                          <a:latin typeface="Arial"/>
                        </a:rPr>
                        <a:t>Circumference</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pPr>
                        <a:lnSpc>
                          <a:spcPct val="100000"/>
                        </a:lnSpc>
                      </a:pPr>
                      <a:r>
                        <a:rPr b="0" lang="en-US" sz="1800" spc="-1" strike="noStrike">
                          <a:solidFill>
                            <a:srgbClr val="000000"/>
                          </a:solidFill>
                          <a:uFill>
                            <a:solidFill>
                              <a:srgbClr val="ffffff"/>
                            </a:solidFill>
                          </a:uFill>
                          <a:latin typeface="Arial"/>
                        </a:rPr>
                        <a:t>26659 m</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406440">
                <a:tc>
                  <a:txBody>
                    <a:bodyPr lIns="90000" rIns="90000" tIns="46800" bIns="46800"/>
                    <a:p>
                      <a:r>
                        <a:rPr b="0" lang="en-US" sz="1800" spc="-1" strike="noStrike">
                          <a:solidFill>
                            <a:srgbClr val="000000"/>
                          </a:solidFill>
                          <a:uFill>
                            <a:solidFill>
                              <a:srgbClr val="ffffff"/>
                            </a:solidFill>
                          </a:uFill>
                          <a:latin typeface="Arial"/>
                        </a:rPr>
                        <a:t>Dipole operating temp</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1.9 deg K</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406440">
                <a:tc>
                  <a:txBody>
                    <a:bodyPr lIns="90000" rIns="90000" tIns="46800" bIns="46800"/>
                    <a:p>
                      <a:r>
                        <a:rPr b="0" lang="en-US" sz="1800" spc="-1" strike="noStrike">
                          <a:solidFill>
                            <a:srgbClr val="000000"/>
                          </a:solidFill>
                          <a:uFill>
                            <a:solidFill>
                              <a:srgbClr val="ffffff"/>
                            </a:solidFill>
                          </a:uFill>
                          <a:latin typeface="Arial"/>
                        </a:rPr>
                        <a:t>Main RF frequency</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400.8 MHz</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406440">
                <a:tc>
                  <a:txBody>
                    <a:bodyPr lIns="90000" rIns="90000" tIns="46800" bIns="46800"/>
                    <a:p>
                      <a:r>
                        <a:rPr b="0" lang="en-US" sz="1800" spc="-1" strike="noStrike">
                          <a:solidFill>
                            <a:srgbClr val="000000"/>
                          </a:solidFill>
                          <a:uFill>
                            <a:solidFill>
                              <a:srgbClr val="ffffff"/>
                            </a:solidFill>
                          </a:uFill>
                          <a:latin typeface="Arial"/>
                        </a:rPr>
                        <a:t>“</a:t>
                      </a:r>
                      <a:r>
                        <a:rPr b="0" lang="en-US" sz="1800" spc="-1" strike="noStrike">
                          <a:solidFill>
                            <a:srgbClr val="000000"/>
                          </a:solidFill>
                          <a:uFill>
                            <a:solidFill>
                              <a:srgbClr val="ffffff"/>
                            </a:solidFill>
                          </a:uFill>
                          <a:latin typeface="Arial"/>
                        </a:rPr>
                        <a:t>Bucket,” 1/frequency</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2.5 ns </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406440">
                <a:tc>
                  <a:txBody>
                    <a:bodyPr lIns="90000" rIns="90000" tIns="46800" bIns="46800"/>
                    <a:p>
                      <a:r>
                        <a:rPr b="0" lang="en-US" sz="1800" spc="-1" strike="noStrike">
                          <a:solidFill>
                            <a:srgbClr val="000000"/>
                          </a:solidFill>
                          <a:uFill>
                            <a:solidFill>
                              <a:srgbClr val="ffffff"/>
                            </a:solidFill>
                          </a:uFill>
                          <a:latin typeface="Arial"/>
                        </a:rPr>
                        <a:t>Energy per beam</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6.5 TeV, operating</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406440">
                <a:tc>
                  <a:txBody>
                    <a:bodyPr lIns="90000" rIns="90000" tIns="46800" bIns="46800"/>
                    <a:p>
                      <a:r>
                        <a:rPr b="0" lang="en-US" sz="1800" spc="-1" strike="noStrike">
                          <a:solidFill>
                            <a:srgbClr val="000000"/>
                          </a:solidFill>
                          <a:uFill>
                            <a:solidFill>
                              <a:srgbClr val="ffffff"/>
                            </a:solidFill>
                          </a:uFill>
                          <a:latin typeface="Arial"/>
                        </a:rPr>
                        <a:t>Dipole Magnetic Field</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7.7 T</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615960">
                <a:tc>
                  <a:txBody>
                    <a:bodyPr lIns="90000" rIns="90000" tIns="46800" bIns="46800"/>
                    <a:p>
                      <a:r>
                        <a:rPr b="0" lang="en-US" sz="1800" spc="-1" strike="noStrike">
                          <a:solidFill>
                            <a:srgbClr val="000000"/>
                          </a:solidFill>
                          <a:uFill>
                            <a:solidFill>
                              <a:srgbClr val="ffffff"/>
                            </a:solidFill>
                          </a:uFill>
                          <a:latin typeface="Arial"/>
                        </a:rPr>
                        <a:t>Ions Energy per nucleon</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2.56 TeV/n = 6.5*82/208 (Pb-208) </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406440">
                <a:tc>
                  <a:txBody>
                    <a:bodyPr lIns="90000" rIns="90000" tIns="46800" bIns="46800"/>
                    <a:p>
                      <a:r>
                        <a:rPr b="0" lang="en-US" sz="1800" spc="-1" strike="noStrike">
                          <a:solidFill>
                            <a:srgbClr val="000000"/>
                          </a:solidFill>
                          <a:uFill>
                            <a:solidFill>
                              <a:srgbClr val="ffffff"/>
                            </a:solidFill>
                          </a:uFill>
                          <a:latin typeface="Arial"/>
                        </a:rPr>
                        <a:t>no. of protons</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1.2e11 per bunch</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408240">
                <a:tc>
                  <a:txBody>
                    <a:bodyPr lIns="90000" rIns="90000" tIns="46800" bIns="46800"/>
                    <a:p>
                      <a:r>
                        <a:rPr b="0" lang="en-US" sz="1800" spc="-1" strike="noStrike">
                          <a:solidFill>
                            <a:srgbClr val="000000"/>
                          </a:solidFill>
                          <a:uFill>
                            <a:solidFill>
                              <a:srgbClr val="ffffff"/>
                            </a:solidFill>
                          </a:uFill>
                          <a:latin typeface="Arial"/>
                        </a:rPr>
                        <a:t>no. of bunches</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&lt;= 2604/2748</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408240">
                <a:tc>
                  <a:txBody>
                    <a:bodyPr lIns="90000" rIns="90000" tIns="46800" bIns="46800"/>
                    <a:p>
                      <a:r>
                        <a:rPr b="0" lang="en-US" sz="1800" spc="-1" strike="noStrike">
                          <a:solidFill>
                            <a:srgbClr val="000000"/>
                          </a:solidFill>
                          <a:uFill>
                            <a:solidFill>
                              <a:srgbClr val="ffffff"/>
                            </a:solidFill>
                          </a:uFill>
                          <a:latin typeface="Arial"/>
                        </a:rPr>
                        <a:t>bunch length, 4sigma</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1-1.25 ns</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605880">
                <a:tc>
                  <a:txBody>
                    <a:bodyPr lIns="90000" rIns="90000" tIns="46800" bIns="46800"/>
                    <a:p>
                      <a:r>
                        <a:rPr b="0" lang="en-US" sz="1800" spc="-1" strike="noStrike">
                          <a:solidFill>
                            <a:srgbClr val="000000"/>
                          </a:solidFill>
                          <a:uFill>
                            <a:solidFill>
                              <a:srgbClr val="ffffff"/>
                            </a:solidFill>
                          </a:uFill>
                          <a:latin typeface="Arial"/>
                        </a:rPr>
                        <a:t>bunch size, x &amp; y at IP, 1 sigma</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tIns="46800" bIns="46800"/>
                    <a:p>
                      <a:r>
                        <a:rPr b="0" lang="en-US" sz="1800" spc="-1" strike="noStrike">
                          <a:solidFill>
                            <a:srgbClr val="000000"/>
                          </a:solidFill>
                          <a:uFill>
                            <a:solidFill>
                              <a:srgbClr val="ffffff"/>
                            </a:solidFill>
                          </a:uFill>
                          <a:latin typeface="Arial"/>
                        </a:rPr>
                        <a:t>52 x 66 microns</a:t>
                      </a:r>
                      <a:endParaRPr b="0" lang="en-US" sz="1800" spc="-1" strike="noStrike">
                        <a:solidFill>
                          <a:srgbClr val="000000"/>
                        </a:solidFill>
                        <a:uFill>
                          <a:solidFill>
                            <a:srgbClr val="ffffff"/>
                          </a:solidFill>
                        </a:uFill>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TextShape 1"/>
          <p:cNvSpPr txBox="1"/>
          <p:nvPr/>
        </p:nvSpPr>
        <p:spPr>
          <a:xfrm>
            <a:off x="739440" y="338760"/>
            <a:ext cx="8604720" cy="126288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SI Prefixes</a:t>
            </a:r>
            <a:endParaRPr b="0" lang="en-US" sz="5400" spc="-1" strike="noStrike">
              <a:solidFill>
                <a:srgbClr val="000000"/>
              </a:solidFill>
              <a:uFill>
                <a:solidFill>
                  <a:srgbClr val="ffffff"/>
                </a:solidFill>
              </a:uFill>
              <a:latin typeface="Arial"/>
            </a:endParaRPr>
          </a:p>
        </p:txBody>
      </p:sp>
      <p:pic>
        <p:nvPicPr>
          <p:cNvPr id="185" name="" descr=""/>
          <p:cNvPicPr/>
          <p:nvPr/>
        </p:nvPicPr>
        <p:blipFill>
          <a:blip r:embed="rId1"/>
          <a:stretch/>
        </p:blipFill>
        <p:spPr>
          <a:xfrm>
            <a:off x="2056680" y="1384560"/>
            <a:ext cx="5658480" cy="5487840"/>
          </a:xfrm>
          <a:prstGeom prst="rect">
            <a:avLst/>
          </a:prstGeom>
          <a:ln>
            <a:noFill/>
          </a:ln>
        </p:spPr>
      </p:pic>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TextShape 1"/>
          <p:cNvSpPr txBox="1"/>
          <p:nvPr/>
        </p:nvSpPr>
        <p:spPr>
          <a:xfrm>
            <a:off x="739440" y="670680"/>
            <a:ext cx="8604720" cy="1173240"/>
          </a:xfrm>
          <a:prstGeom prst="rect">
            <a:avLst/>
          </a:prstGeom>
          <a:noFill/>
          <a:ln>
            <a:noFill/>
          </a:ln>
        </p:spPr>
        <p:txBody>
          <a:bodyPr lIns="0" rIns="0" tIns="0" bIns="0" anchor="ctr"/>
          <a:p>
            <a:pPr algn="ctr"/>
            <a:r>
              <a:rPr b="0" lang="en-US" sz="5400" spc="-1" strike="noStrike">
                <a:solidFill>
                  <a:srgbClr val="000000"/>
                </a:solidFill>
                <a:uFill>
                  <a:solidFill>
                    <a:srgbClr val="ffffff"/>
                  </a:solidFill>
                </a:uFill>
                <a:latin typeface="Arial"/>
              </a:rPr>
              <a:t>Units?</a:t>
            </a:r>
            <a:endParaRPr b="0" lang="en-US" sz="5400" spc="-1" strike="noStrike">
              <a:solidFill>
                <a:srgbClr val="000000"/>
              </a:solidFill>
              <a:uFill>
                <a:solidFill>
                  <a:srgbClr val="ffffff"/>
                </a:solidFill>
              </a:uFill>
              <a:latin typeface="Arial"/>
            </a:endParaRPr>
          </a:p>
        </p:txBody>
      </p:sp>
      <p:pic>
        <p:nvPicPr>
          <p:cNvPr id="187" name="" descr=""/>
          <p:cNvPicPr/>
          <p:nvPr/>
        </p:nvPicPr>
        <p:blipFill>
          <a:blip r:embed="rId1"/>
          <a:stretch/>
        </p:blipFill>
        <p:spPr>
          <a:xfrm>
            <a:off x="914400" y="2421720"/>
            <a:ext cx="8229960" cy="3977640"/>
          </a:xfrm>
          <a:prstGeom prst="rect">
            <a:avLst/>
          </a:prstGeom>
          <a:ln>
            <a:noFill/>
          </a:ln>
        </p:spPr>
      </p:pic>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Rectangle 1"/>
          <p:cNvSpPr/>
          <p:nvPr/>
        </p:nvSpPr>
        <p:spPr>
          <a:xfrm>
            <a:off x="3427560" y="4801680"/>
            <a:ext cx="3199320" cy="1143360"/>
          </a:xfrm>
          <a:prstGeom prst="rect">
            <a:avLst/>
          </a:prstGeom>
          <a:blipFill>
            <a:blip r:embed="rId1"/>
            <a:tile/>
          </a:blipFill>
          <a:ln w="73080">
            <a:solidFill>
              <a:srgbClr val="ffffff"/>
            </a:solidFill>
            <a:round/>
          </a:ln>
        </p:spPr>
      </p:sp>
      <p:sp>
        <p:nvSpPr>
          <p:cNvPr id="189" name="TextShape 2"/>
          <p:cNvSpPr txBox="1"/>
          <p:nvPr/>
        </p:nvSpPr>
        <p:spPr>
          <a:xfrm>
            <a:off x="739440" y="626760"/>
            <a:ext cx="8604720" cy="126288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Speed of Light</a:t>
            </a:r>
            <a:endParaRPr b="0" lang="en-US" sz="5400" spc="-1" strike="noStrike">
              <a:solidFill>
                <a:srgbClr val="000000"/>
              </a:solidFill>
              <a:uFill>
                <a:solidFill>
                  <a:srgbClr val="ffffff"/>
                </a:solidFill>
              </a:uFill>
              <a:latin typeface="Arial"/>
            </a:endParaRPr>
          </a:p>
        </p:txBody>
      </p:sp>
      <p:sp>
        <p:nvSpPr>
          <p:cNvPr id="190" name="TextShape 3"/>
          <p:cNvSpPr txBox="1"/>
          <p:nvPr/>
        </p:nvSpPr>
        <p:spPr>
          <a:xfrm>
            <a:off x="1142280" y="1747440"/>
            <a:ext cx="7976160" cy="2098440"/>
          </a:xfrm>
          <a:prstGeom prst="rect">
            <a:avLst/>
          </a:prstGeom>
          <a:noFill/>
          <a:ln>
            <a:noFill/>
          </a:ln>
        </p:spPr>
        <p:txBody>
          <a:bodyPr lIns="90000" rIns="90000" tIns="45000" bIns="45000"/>
          <a:p>
            <a:r>
              <a:rPr b="0" lang="en-US" sz="3200" spc="-1" strike="noStrike">
                <a:solidFill>
                  <a:srgbClr val="000000"/>
                </a:solidFill>
                <a:uFill>
                  <a:solidFill>
                    <a:srgbClr val="ffffff"/>
                  </a:solidFill>
                </a:uFill>
                <a:latin typeface="Arial"/>
              </a:rPr>
              <a:t>Fastest possible speed is the speed of light</a:t>
            </a:r>
            <a:r>
              <a:rPr b="0" lang="en-US" sz="3200" spc="-1" strike="noStrike">
                <a:solidFill>
                  <a:srgbClr val="000000"/>
                </a:solidFill>
                <a:uFill>
                  <a:solidFill>
                    <a:srgbClr val="ffffff"/>
                  </a:solidFill>
                </a:uFill>
                <a:latin typeface="Arial"/>
              </a:rPr>
              <a:t>
</a:t>
            </a:r>
            <a:r>
              <a:rPr b="0" lang="en-US" sz="3200" spc="-1" strike="noStrike">
                <a:solidFill>
                  <a:srgbClr val="000000"/>
                </a:solidFill>
                <a:uFill>
                  <a:solidFill>
                    <a:srgbClr val="ffffff"/>
                  </a:solidFill>
                </a:uFill>
                <a:latin typeface="Arial"/>
              </a:rPr>
              <a:t>in vacuum.</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r>
              <a:rPr b="1" lang="en-US" sz="3200" spc="-1" strike="noStrike">
                <a:solidFill>
                  <a:srgbClr val="000000"/>
                </a:solidFill>
                <a:uFill>
                  <a:solidFill>
                    <a:srgbClr val="ffffff"/>
                  </a:solidFill>
                </a:uFill>
                <a:latin typeface="Arial"/>
              </a:rPr>
              <a:t>Defined</a:t>
            </a:r>
            <a:r>
              <a:rPr b="0" lang="en-US" sz="3200" spc="-1" strike="noStrike">
                <a:solidFill>
                  <a:srgbClr val="000000"/>
                </a:solidFill>
                <a:uFill>
                  <a:solidFill>
                    <a:srgbClr val="ffffff"/>
                  </a:solidFill>
                </a:uFill>
                <a:latin typeface="Arial"/>
              </a:rPr>
              <a:t> as</a:t>
            </a:r>
            <a:endParaRPr b="0" lang="en-US" sz="1800" spc="-1" strike="noStrike">
              <a:solidFill>
                <a:srgbClr val="000000"/>
              </a:solidFill>
              <a:uFill>
                <a:solidFill>
                  <a:srgbClr val="ffffff"/>
                </a:solidFill>
              </a:uFill>
              <a:latin typeface="Arial"/>
            </a:endParaRPr>
          </a:p>
        </p:txBody>
      </p:sp>
      <p:pic>
        <p:nvPicPr>
          <p:cNvPr id="191" name="" descr=""/>
          <p:cNvPicPr/>
          <p:nvPr/>
        </p:nvPicPr>
        <p:blipFill>
          <a:blip r:embed="rId2"/>
          <a:stretch/>
        </p:blipFill>
        <p:spPr>
          <a:xfrm>
            <a:off x="1091160" y="3958920"/>
            <a:ext cx="3492000" cy="614160"/>
          </a:xfrm>
          <a:prstGeom prst="rect">
            <a:avLst/>
          </a:prstGeom>
          <a:ln>
            <a:noFill/>
          </a:ln>
        </p:spPr>
      </p:pic>
      <p:pic>
        <p:nvPicPr>
          <p:cNvPr id="192" name="" descr=""/>
          <p:cNvPicPr/>
          <p:nvPr/>
        </p:nvPicPr>
        <p:blipFill>
          <a:blip r:embed="rId3"/>
          <a:stretch/>
        </p:blipFill>
        <p:spPr>
          <a:xfrm>
            <a:off x="3620160" y="3080520"/>
            <a:ext cx="3492000" cy="614160"/>
          </a:xfrm>
          <a:prstGeom prst="rect">
            <a:avLst/>
          </a:prstGeom>
          <a:ln>
            <a:noFill/>
          </a:ln>
        </p:spPr>
      </p:pic>
      <p:pic>
        <p:nvPicPr>
          <p:cNvPr id="193" name="" descr=""/>
          <p:cNvPicPr/>
          <p:nvPr/>
        </p:nvPicPr>
        <p:blipFill>
          <a:blip r:embed="rId4"/>
          <a:stretch/>
        </p:blipFill>
        <p:spPr>
          <a:xfrm>
            <a:off x="1063800" y="5916960"/>
            <a:ext cx="2292120" cy="714240"/>
          </a:xfrm>
          <a:prstGeom prst="rect">
            <a:avLst/>
          </a:prstGeom>
          <a:ln>
            <a:noFill/>
          </a:ln>
        </p:spPr>
      </p:pic>
      <p:pic>
        <p:nvPicPr>
          <p:cNvPr id="194" name="" descr=""/>
          <p:cNvPicPr/>
          <p:nvPr/>
        </p:nvPicPr>
        <p:blipFill>
          <a:blip r:embed="rId5"/>
          <a:stretch/>
        </p:blipFill>
        <p:spPr>
          <a:xfrm>
            <a:off x="3884760" y="4944960"/>
            <a:ext cx="2249280" cy="771480"/>
          </a:xfrm>
          <a:prstGeom prst="rect">
            <a:avLst/>
          </a:prstGeom>
          <a:ln>
            <a:noFill/>
          </a:ln>
        </p:spPr>
      </p:pic>
      <p:pic>
        <p:nvPicPr>
          <p:cNvPr id="195" name="" descr=""/>
          <p:cNvPicPr/>
          <p:nvPr/>
        </p:nvPicPr>
        <p:blipFill>
          <a:blip r:embed="rId6"/>
          <a:stretch/>
        </p:blipFill>
        <p:spPr>
          <a:xfrm>
            <a:off x="6927480" y="5903640"/>
            <a:ext cx="2541960" cy="642960"/>
          </a:xfrm>
          <a:prstGeom prst="rect">
            <a:avLst/>
          </a:prstGeom>
          <a:ln>
            <a:noFill/>
          </a:ln>
        </p:spPr>
      </p:pic>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763</TotalTime>
  <Application>LibreOffice/5.1.5.1$Linux_X86_64 LibreOffice_project/10$Build-1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Bill Gabella</dc:creator>
  <dc:description/>
  <dc:language>en-US</dc:language>
  <cp:lastModifiedBy/>
  <dcterms:modified xsi:type="dcterms:W3CDTF">2016-07-25T00:41:24Z</dcterms:modified>
  <cp:revision>116</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1">
    <vt:lpwstr/>
  </property>
  <property fmtid="{D5CDD505-2E9C-101B-9397-08002B2CF9AE}" pid="3" name="Info 2">
    <vt:lpwstr/>
  </property>
  <property fmtid="{D5CDD505-2E9C-101B-9397-08002B2CF9AE}" pid="4" name="Info 3">
    <vt:lpwstr/>
  </property>
  <property fmtid="{D5CDD505-2E9C-101B-9397-08002B2CF9AE}" pid="5" name="Info 4">
    <vt:lpwstr/>
  </property>
</Properties>
</file>