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_rels/presentation.xml.rels" ContentType="application/vnd.openxmlformats-package.relationships+xml"/>
  <Override PartName="/ppt/media/image3.png" ContentType="image/png"/>
  <Override PartName="/ppt/media/image2.png" ContentType="image/png"/>
  <Override PartName="/ppt/media/image1.png" ContentType="image/png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10080625" cy="7559675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7" name="" descr=""/>
          <p:cNvPicPr/>
          <p:nvPr/>
        </p:nvPicPr>
        <p:blipFill>
          <a:blip r:embed="rId2"/>
          <a:stretch/>
        </p:blipFill>
        <p:spPr>
          <a:xfrm>
            <a:off x="2292120" y="1768680"/>
            <a:ext cx="5495040" cy="4384440"/>
          </a:xfrm>
          <a:prstGeom prst="rect">
            <a:avLst/>
          </a:prstGeom>
          <a:ln>
            <a:noFill/>
          </a:ln>
        </p:spPr>
      </p:pic>
      <p:pic>
        <p:nvPicPr>
          <p:cNvPr id="38" name="" descr=""/>
          <p:cNvPicPr/>
          <p:nvPr/>
        </p:nvPicPr>
        <p:blipFill>
          <a:blip r:embed="rId3"/>
          <a:stretch/>
        </p:blipFill>
        <p:spPr>
          <a:xfrm>
            <a:off x="2292120" y="1768680"/>
            <a:ext cx="5495040" cy="438444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CC7FA789-29FC-45DD-905C-078D7AA8916E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hyperlink" Target="https://quarknet.i2u2.org/content/ligo-e-lab-workshop-vanderbilt" TargetMode="External"/><Relationship Id="rId2" Type="http://schemas.openxmlformats.org/officeDocument/2006/relationships/slideLayout" Target="../slideLayouts/slideLayout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Shape 1"/>
          <p:cNvSpPr txBox="1"/>
          <p:nvPr/>
        </p:nvSpPr>
        <p:spPr>
          <a:xfrm>
            <a:off x="504000" y="157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Quarknet 2016 - Vanderbilt University</a:t>
            </a:r>
            <a:r>
              <a:rPr b="0" lang="en-US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
</a:t>
            </a:r>
            <a:r>
              <a:rPr b="0" lang="en-US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25-29 July 2016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TextShape 2"/>
          <p:cNvSpPr txBox="1"/>
          <p:nvPr/>
        </p:nvSpPr>
        <p:spPr>
          <a:xfrm>
            <a:off x="504000" y="1472040"/>
            <a:ext cx="9071640" cy="526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3200" spc="-1" strike="noStrike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Welcome!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The week in a nutshell: 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1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Monday Morning</a:t>
            </a: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, news and talks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1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Monday Afternoon</a:t>
            </a: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, talk Gravitational Waves, Sources and Detectors, login to eLab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1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Tuesday &amp; Wednesday</a:t>
            </a: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, Ken Cecire, tutorial on LIGO seismometer array and LIGO eLab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1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Thursday</a:t>
            </a: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, day trip to Huntsville (bring drivers license)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1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Friday Morning</a:t>
            </a: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, demos and debrief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Administration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504000" y="1589040"/>
            <a:ext cx="9071640" cy="5637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Introductions around the room.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Make sure you check the day on the </a:t>
            </a:r>
            <a:r>
              <a:rPr b="1" lang="en-US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attendance sheet</a:t>
            </a:r>
            <a:r>
              <a:rPr b="0" lang="en-US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.  It is how the stipend will be calculated.  Check it and sign it your last day in attendance.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We have </a:t>
            </a:r>
            <a:r>
              <a:rPr b="1" lang="en-US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three</a:t>
            </a:r>
            <a:r>
              <a:rPr b="0" lang="en-US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working sets of cosmic ray muon detectors (CRMDs) and have old, but nice laptops for datataking and control.  We have a </a:t>
            </a:r>
            <a:r>
              <a:rPr b="1" lang="en-US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</a:t>
            </a:r>
            <a:r>
              <a:rPr b="0" lang="en-US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set with non-standard (small) scintillator paddles.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Using the “standard” Java program </a:t>
            </a:r>
            <a:r>
              <a:rPr b="0" i="1" lang="en-US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Equip</a:t>
            </a:r>
            <a:r>
              <a:rPr b="0" lang="en-US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to control the boards/detectors.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Marshall Space Flight Center wants copies of driver’s license for those going on the bus tour.</a:t>
            </a:r>
            <a:r>
              <a:rPr b="0" lang="en-US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 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Monday Schedule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4" name="TextShape 2"/>
          <p:cNvSpPr txBox="1"/>
          <p:nvPr/>
        </p:nvSpPr>
        <p:spPr>
          <a:xfrm>
            <a:off x="504000" y="1265040"/>
            <a:ext cx="9071640" cy="5637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r>
              <a:rPr b="1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news and talk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8:00-8:30am arrive, parking permits for the week, </a:t>
            </a:r>
            <a:r>
              <a:rPr b="1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check the attendance sheet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8:30-8:45am  the weeks schedule, Bill Gabella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8:45-9:15am  CERN's Large Hadron Collider, Bill Gabella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9:15-10:15am  CMS Physics and Computing, Andrew Melo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10:15-10:25am break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10:25-11:25am  Cosmology and Large Scale Surveys, Andreas Berlind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11:25-12:25pm  CMS and upgrades, Will Johns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12:25pm-1:30pm Lunch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1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gravitational waves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2:00-3:00pm Gravitational Waves, Sources, &amp; Detectors, Bill Gabella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3:00-3:30pm Check eLab logins for LIGO, checkout CRMDS and Equip (Java) program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Tuesday and Wednesday Schedule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6" name="TextShape 2"/>
          <p:cNvSpPr txBox="1"/>
          <p:nvPr/>
        </p:nvSpPr>
        <p:spPr>
          <a:xfrm>
            <a:off x="504000" y="1625040"/>
            <a:ext cx="9071640" cy="5637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r>
              <a:rPr b="1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Quarknet LIGO/Gravitational e-Lab with Ken Cecire (Fermilab)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See the agenda at:  </a:t>
            </a: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hlinkClick r:id="rId1"/>
              </a:rPr>
              <a:t>https://quarknet.i2u2.org/content/ligo-e-lab-workshop-vanderbilt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1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Tuesday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8:30-9:00am Arrive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9:00-noon Work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noon-1:00pm Lunch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1:00pm-4:30pm Work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1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Wednesday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8:30-9:00am Arrive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9:15-noon Work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noon-1:00pm Lunch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1:00-3:00pm Work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Shape 1"/>
          <p:cNvSpPr txBox="1"/>
          <p:nvPr/>
        </p:nvSpPr>
        <p:spPr>
          <a:xfrm>
            <a:off x="504000" y="191520"/>
            <a:ext cx="9071640" cy="7239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Thursday Schedule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8" name="TextShape 2"/>
          <p:cNvSpPr txBox="1"/>
          <p:nvPr/>
        </p:nvSpPr>
        <p:spPr>
          <a:xfrm>
            <a:off x="504000" y="905040"/>
            <a:ext cx="9071640" cy="24897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r>
              <a:rPr b="1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Day Trip to Huntsville, Space and Rocket Center with 12:30pm Bus Tour, BRING DRIVER’S LICENSE and for tour must be a US Citizen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9:00am Arrive at the Educator Resource Center in the Education Training Facility, 1 Tranquility Base, Huntsville, AL 35805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9:15am Overview of the Center, Scott Anderson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9:30am SLS Presentation and Discussion, Kimberly Robinson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10:30-11:15am Walking tour of USSRC, Scott Anderson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11:15-12:15pm Lunch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12:00pm Check-in for Bus Tour</a:t>
            </a: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
</a:t>
            </a: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12:30pm Bus Tour of Marshall Space Flight Center, up to 2 hours, restroom facilities limited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5pm?  Bill thinks he wants to stay until dinner in the local area; Center closes at 5pm.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9" name="" descr=""/>
          <p:cNvPicPr/>
          <p:nvPr/>
        </p:nvPicPr>
        <p:blipFill>
          <a:blip r:embed="rId1"/>
          <a:stretch/>
        </p:blipFill>
        <p:spPr>
          <a:xfrm>
            <a:off x="4716720" y="4397040"/>
            <a:ext cx="5067360" cy="2735280"/>
          </a:xfrm>
          <a:prstGeom prst="rect">
            <a:avLst/>
          </a:prstGeom>
          <a:ln>
            <a:noFill/>
          </a:ln>
        </p:spPr>
      </p:pic>
    </p:spTree>
  </p:cSld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Shape 1"/>
          <p:cNvSpPr txBox="1"/>
          <p:nvPr/>
        </p:nvSpPr>
        <p:spPr>
          <a:xfrm>
            <a:off x="274320" y="381600"/>
            <a:ext cx="9071640" cy="7315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Friday Schedule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1" name="TextShape 2"/>
          <p:cNvSpPr txBox="1"/>
          <p:nvPr/>
        </p:nvSpPr>
        <p:spPr>
          <a:xfrm>
            <a:off x="504360" y="1013040"/>
            <a:ext cx="9071640" cy="14745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r>
              <a:rPr b="1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Flexible day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9:00-noon Assemble Gravity demonstrations with Terry King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noon-1pm Lunch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1:00-3:00pm  Cosmic Ray Muon Detector and Closeout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193</TotalTime>
  <Application>LibreOffice/5.1.5.1$Linux_X86_64 LibreOffice_project/10$Build-1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2014-07-20T11:26:48Z</dcterms:created>
  <dc:creator/>
  <dc:description/>
  <dc:language>en-US</dc:language>
  <cp:lastModifiedBy/>
  <dcterms:modified xsi:type="dcterms:W3CDTF">2016-07-24T20:21:42Z</dcterms:modified>
  <cp:revision>35</cp:revision>
  <dc:subject/>
  <dc:title/>
</cp:coreProperties>
</file>